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Kemal Sunal'ın canlandırdığı karakterin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Şaban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Şabaniye filminde Kemal Sunal'ın canlandırdığı karakterin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Çiftçi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Şarkıcı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'Yeşil Vadi' için rakibi olan aile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Seferoğulları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Köy filmlerinde Kemal Sunal'ın genellikle canlandırdığı karakter tipi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Köylü ve saf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iş adamı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Şaban, kendisini ne olarak tanıtır?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Şabaniye filminde Kemal Sunal'ın kadın kılığına girmesinin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Aşık olduğu kızın ailesi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Şöhret olmak istemesi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İddiayı kaybetmesi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Borçlularından kaçması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Sunal'ın köy filmlerinde en çok karşılaştığı kötü karakter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Yozlaşmış 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hırsız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Bozuk muhtar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öğretmen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'Gerçek Tosun Paşa benim' dediği sahne hangi mekanda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Şabaniye filminde Şaban'ın sesini kim seslendirmiştir?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Adile Naşit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Ayşen Gruda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dublaj sanatçısı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en sevdiği yemek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Pilav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Kuru fasulye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Baklava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Sunal'ın 'Köyden İndim Şehre' filmindeki karakteri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Saffet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Himmet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'Ağam eğlenir benimle' sözü hangi karaktere söylenmiştir?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Lütfü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Şaban'ın yardımcısı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Şabaniye filminde Şaban'ın kadın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Şabaniye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Sunal'ın köy temalı filmlerinde genellikle vurgulanan ana tema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'Paşa' kıyafetini kim ona giydirmiştir?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giymiştir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Lütfü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ikonik karakter 'Vasfiye Teyze'nin meşhur cümlesi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sana güzel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 çektin be yavrum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 oradan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 da mı görecektim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 dizisinde Cihangir'de yaşayan ana karakterler hangi aile soyadını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Topçu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Kocabaş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Dünya'da 'Zerrin' karakterinin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Vasfiye Teyze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Nihal Yalçın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Gonca Vuslateri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'Rıza'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Beyazıt Öztürk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Okan Çabalar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Nurhayat'ın meşhur 'Beni niye çağırmadınız?' çıkışını yaptığı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Selahattin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'Çağatay'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 Erkan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Hakan Meriçliler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Dünya'da 'Deniz' karakteri hangi mesleği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Senarist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'Selahattin' karakterinin 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Tülay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Nurhayat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Dünya'nın müziklerini kim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Nil Karaibrahimgil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Kenan Doğulu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Vasfiye Teyze'nin her fırsatta bahsettiği 'o'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Ablası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'Orçun'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Meriçliler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 Erkan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 dizisinin senaristi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Birol Güven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 Erdoğan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Pınar Bulut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'Nurhayat'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İrem 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Bade İşçil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'Vasfiye Teyze' karakterinin meşhur repliği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dünya!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 çektin be!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ne!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 oradan!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'Zerrin'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İrem 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Gonca Vuslateri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'Deniz' karakteri hangi şehirden İstanbul'a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 dizisi hangi kanalda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Show TV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Kanal 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Fox TV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 TV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'Tülay'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İrem Sak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Bade İşçil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'Emir'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 Erkan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Okan Çabalar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'Orçun' karakterinin babası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Selahattin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'Açılay'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İrem 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Nihal Yalçın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'Selahattin'i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Meriçliler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Beyazıt Öztürk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Olgun Şimşek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'Çağatay'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Meriçliler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 Erkan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