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Güneydoğu Anadolu düğünlerinde halay müziğinin temelini oluşturan iki enstrüman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Bağlama ve Darbuka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Ud ve Kanun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Saz ve Keman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Davul ve Zurna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Güneydoğu halaylarında sıkça kullanılan 'Düz Halay' hangi bölgeyle özdeşleşmiştir?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Güneydoğu Anadolu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Davul ve zurna ikilisi düğünlerde sadece hangi amaçla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servisi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Dua okuma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Eğlence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 dinlenme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Halay başı elinde ne tutarak halayı yönetir?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Çiçek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Tesbih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Mendil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Davulun kasnağı genellikle hangi malzemeden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Ahşap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Güneydoğu halaylarında oyunun ritmi neye göre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Havanın durumuna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Zurnacının ustalığına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Düğün salonunun büyüklüğüne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Yemeğin türüne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Halay çekmek Güneydoğu kültüründe neyi simgeler?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Birlik ve beraberliği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Küs olmayı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Sanat Müziği'nde 'karar sesi' olarak da bilinen ve eserlerin bitişini ifade eden temel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Güftesi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Seyir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makamlardan hangisi, genellikle hüzünlü ve duygusal eserlerde kullanılan, 'hicran' makamı olarak da bilinen makamdır?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Hicaz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Uşşak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Nihavend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musikisinde 24 eşit olmayan aralığa bölünmüş olan sistemin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Diatonik Dizi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 Müziği Gamı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Pentatonik Sistem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Arel-Ezgi-Uzdilek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makam, neşeli, coşkulu ve huzur veren yapısıyla 'makamların şahı' olarak nitelendirilir?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Hüseyni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Segâh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Halay çekilirken grubun en başında duran ve yönlendiren kişiye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Davulcu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Düğün sahibi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Halaybaşı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Zurnacı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Sanat Müziği'nde usul vururken kullanılan, ritmik vuruşlara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Güfte ve Beste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Düm ve Tek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 ve Solfej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Makam ve Perde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Batı müziği dizilerine en yakın tınıya sahip olan Türk Sanat Müziği makamıdır?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Uşşak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Hüseyni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Hicaz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Nihavend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müziğinde kullanılan ve 'kudüm' adı verilen vurmalı çalgı hangi tür topluluklarda vazgeçilmezdir?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Mevlevi Ayini (Semah) Toplulukları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Orkestralar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Müziği Grupları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Jazz Grupları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İçinde 'Aşkın aldı benden beni' gibi klasikleşmiş eserlerin bulunduğu, hüzünlü yapısıyla bilinen makam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Nihavend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Hüseyni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Segâh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eserin sözlerine, yani şiir kısmına müzik terminolojisinde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Güfte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Sanat Müziği'nde 'Tanburi Cemil Bey' hangi enstrümanın virtüözü olarak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Tanbur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Makamların pes seslerden tiz seslere doğru izlediği yol haritasına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Seyir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makamlardan hangisi 'dini musiki' ve 'tasavvuf müziği' içerisinde en sık kullanılan makamlardan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Nihavend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Uşşak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Segâh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Duman grubunun 2002 yılında yayınlanan, 'Her Şeyi Yak' cover'ının da bulunduğu efsanevi albümü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Darmaduman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Köprünün Altında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Belki Alışman Lazım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Seni Kendime Sakladım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Mor ve Ötesi'nin 2008 Eurovision Şarkı Yarışması'nda Türkiye'yi temsil ettiği şarkı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Derdim Var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Oyunbozan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Cambaz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Güneydoğu halaylarında zurna çalan kişiye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Ozan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Hanende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Zurnazen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Sazende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Athena grubunun kurucuları olan ikiz kardeşler kimlerdir?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Kaan ve Batuhan Tangöze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Harun ve Kerem Tekin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Gökhan ve Hakan Özoğuz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Hayko ve Taner Cepkin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Duman grubunun solisti Kaan Tangöze'nin müzik kariyerine başladığı, Seattle sound'undan etkilenen ilk grubu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 Madame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Blue Blues Band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Vega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Kargo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Mor ve Ötesi grubunun vokalisti Harun Tekin, hangi üniversiteden mezundur?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Bilkent Üniversitesi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ODTÜ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Boğaziçi Üniversitesi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 Teknik Üniversitesi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Athena'nın 2004 yılında çıkardığı ve içerisinde 'Skalonga' gibi hitlerin bulunduğu albümün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Şey Yolunda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 Zamanı Şimdi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Holigan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Mor ve Ötesi'nin 'Dünya Yalan Söylüyor' albümünde yer alan ve grubun en popüler şarkılarından biri kabul edilen eser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Düşler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Derdim Var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Athena grubunun Türk milli takımı için bestelediği ve büyük beğeni toplayan marş tadındaki şarkısı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Serseri Mayın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 Real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 Dev Adam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Kafama Göre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Duman grubunun 'Seni Kendime Sakladım' albümünde yer alan, grubun en duygusal parçalarından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Helal Olsun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Yürek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Aman Aman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Mor ve Ötesi grubunun 2010 yılında yayınladığı, daha deneysel tınılar içeren albümü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Yalan Söylüyor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Masumiyetin Ziyan Olmaz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Güneşi Beklerken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Düşler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Athena grubunun müzik tarzı, kariyerlerinin ilk yıllarında özellikle hangi türle anılıyordu?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Anadolu Rock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Heavy Metal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Punk-Ska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Progressive Rock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Duman grubunun davulcusu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Batuhan Mutlugil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Alen Konakoğlu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 Barokas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Cengiz Baysal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Halay müziğinde ritmi tutan ve zurnaya eşlik eden vurmalı çalgı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Darbuka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Aşık Veysel Şatıroğlu'nun 'Uzun İnce Bir Yoldayım' adlı türküsü hangi yöremize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Erzurum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Sivas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Güneydoğu Anadolu yöresinde düğünlerin olmazsa olmazı olan toplu oyun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Zeybek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Horon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Halay çekilirken genellikle hangi parmaklar birbirine kenetlenir?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Bilekler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Avuç içleri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Serçe parmaklar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 parmaklar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Halay müziği genellikle hangi tempoda çalınır?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yavaş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Giderek hızlanan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hüzünlü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ve yavaş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Güneydoğu düğünlerinde davulun tokmağına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Mızrap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Tokmak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Çırpı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Çubuk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Zurna, hangi üflemeli çalgılar ailesine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Vurmalı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