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düğünlerinde halay müziğinin temelini oluşturan iki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Bağlama ve Darbuka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 ve Kanun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Saz ve 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Davul ve 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çekilirken grubun en başında duran ve yönlendiren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 sahibi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Halaybaşı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halaylarında zurna çalan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Hanende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Zurnazen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Sazende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müziğinde ritmi tutan ve zurnaya eşlik eden vurmalı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Darbuka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Anadolu yöresinde düğünlerin olmazsa olmazı olan toplu oyun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Zeybek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çekilirken genellikle hangi parmaklar birbirine kenetlenir?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Serçe parmaklar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parmaklar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müziği genellikle hangi tempoda çalınır?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Giderek hızlanan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hüzünlü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ve 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düğünlerinde davulun tokmağına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Mızrap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Çırpı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Zurna, hangi üflemeli çalgılar ailesine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Nefesli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halaylarında sıkça kullanılan 'Düz Halay' hangi bölgeyle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 ve zurna ikilisi düğünlerde sadece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servisi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okuma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Eğlence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dinlenme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başı elinde ne tutarak halayı yönetir?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Mendil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Davulun kasnağı genellikle hangi malzemeden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Ahşap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Güneydoğu halaylarında oyunun ritmi neye göre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durumuna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Zurnacının ustalığına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 salonunun büyüklüğüne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Yemeğin türüne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Halay çekmek Güneydoğu kültüründe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Birlik ve beraberliği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Müziği'nde 'karar sesi' olarak da bilinen ve eserlerin bitişini ifade eden temel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Güftesi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makamlardan hangisi, genellikle hüzünlü ve duygusal eserlerde kullanılan, 'hicran' makamı olarak da bilinen makamdır?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Uşşak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musikisinde 24 eşit olmayan aralığa bölünmüş olan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Diatonik Dizi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Müziği Gamı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Pentatonik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Arel-Ezgi-Uzdilek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makam, neşeli, coşkulu ve huzur veren yapısıyla 'makamların şahı' olarak nitelendirilir?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Segâh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Müziği'nde usul vururken kullanılan, ritmik vuruşlara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Güfte ve Beste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Düm ve 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ve Solfej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 ve Perde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Batı müziği dizilerine en yakın tınıya sahip olan Türk Sanat Müziği makamıdır?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 ve 'kudüm' adı verilen vurmalı çalgı hangi tür topluluklarda vazgeçilmezdir?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Mevlevi Ayini (Semah) Toplulukları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Orkestralar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Müziği Grupları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Jazz Grupları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İçinde 'Aşkın aldı benden beni' gibi klasikleşmiş eserlerin bulunduğu, hüzünlü yapısıyla bilinen makam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Hüseyni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Segâh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eserin sözlerine, yani şiir kısmına müzik terminolojisinde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Güfte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Müziği'nde 'Tanburi Cemil Bey' hangi enstrümanın virtüözü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Tanbur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Makamların pes seslerden tiz seslere doğru izlediği yol haritasına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Seyir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makamlardan hangisi 'dini musiki' ve 'tasavvuf müziği' içerisinde en sık kullanılan makamlardan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Nihavend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Segâh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2002 yılında yayınlanan, 'Her Şeyi Yak' cover'ının da bulunduğu efsanevi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Darmaduman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Köprünün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Belki Alışman Lazım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Kendime Sakladım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Ötesi'nin 2008 Eurovision Şarkı Yarışması'nda Türkiye'yi temsil ettiği şarkı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Derdim 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Oyunbozan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Cambaz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 grubunun kurucuları olan ikiz kardeşler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Kaan ve Batuhan Tangöze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Harun ve Kerem Tekin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Gökhan ve Hakan Özoğuz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Hayko ve Taner Cepkin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solisti Kaan Tangöze'nin müzik kariyerine başladığı, Seattle sound'undan etkilenen ilk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 Madame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 Blues Band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 grubunun vokalisti Harun Tekin, hangi üniversiteden mezundur?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Bilkent Üniversitesi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Boğaziçi Üniversitesi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Teknik Üniversitesi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Athena'nın 2004 yılında çıkardığı ve içerisinde 'Skalonga' gibi hitlerin bulunduğu albümün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 Yolunda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Zamanı Şimdi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Holigan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Ötesi'nin 'Dünya Yalan Söylüyor' albümünde yer alan ve grubun en popüler şarkılarından biri kabul edilen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Düşler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Derdim 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 grubunun Türk milli takımı için bestelediği ve büyük beğeni toplayan marş tadındaki şarkısı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Serseri Mayın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 Real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 Dev Adam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Kafama Göre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'Seni Kendime Sakladım' albümünde yer alan, grubun en duygusal parçalarından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Helal Olsun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Aman 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Mor ve Ötesi grubunun 2010 yılında yayınladığı, daha deneysel tınılar içeren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Yalan Söylüyor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Masumiyetin Ziyan Olmaz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 Beklerken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Düşler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Athena grubunun müzik tarzı, kariyerlerinin ilk yıllarında özellikle hangi türle anılıyordu?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Rock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Heavy Metal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Punk-Ska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Progressive Rock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Duman grubunun davulcusu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Batuhan Mutlugil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Alen Konakoğlu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 Barokas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Cengiz Baysal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Aşık Veysel Şatıroğlu'nun 'Uzun İnce Bir Yoldayım' adlı türküsü hangi yöremize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