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Ayasofya günümüzdeki halinden önce, Bizans döneminde hangi amaçla inşa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Katedral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Ayasofya, hangi mimari akımın en önemli temsilcisi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Neoklasik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Bizans Mimarisi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Topkapı Sarayı'ndaki 'Harem' dairesinin giriş kapısı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Bab-ı Saade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Kapısı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Bab-üs Selam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Arabalar Kapısı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Boğazı'nda yer alan ve efsanelere konu olan tarihi ada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Sedef Adası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Heybeliada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 Kulesi'nin bulunduğu küçük adacık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simgesi haline gelen ve 1901 yılında inşa edilen tarihi saat kulesi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Konak Meydanı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Alsancak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Bornova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Karşıyaka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Antalya'nın merkezinde yer alan ve Roma İmparatoru Hadrianus'un ziyareti onuruna yapılan tarihi kapının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Kaleiçi Kapısı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 Surları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Likya Yolu Kapısı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 Kapılar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Bodrum'un antik dönemdeki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Halikarnassos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Knidos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şirin ilçesi Şirince, hangi özelliği ile dünyaca tanınmaktadır?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Şarapları ve tarihi Rum evleri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alışveriş merkezleri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sanayi tesisleri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Kayak merkezleri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Antalya'da her yıl düzenlenen ve Türkiye'nin en köklü film festivallerinden biri olan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 Portakal Film Festivali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Antalya Şenlikleri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 Sanat Günleri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Film Festivali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Bodrum Kalesi'nin içinde yer alan ve dünyanın en önemli su altı arkeoloji müzelerinden biri kabul edilen müze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Bodrum Sualtı Arkeoloji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Bodrum Deniz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Tarih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hangi ilçesi, Türkiye'nin ilk sakin şehri (Cittaslow) unvanına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Seferihisar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Topkapı Sarayı hangi Osmanlı padişahı tarafından yaptırılmıştır?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Abdülhamid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Antalya'daki dünyaca ünlü Düden Şelalesi'nin döküldüğü denizin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Denizi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Denizi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Bodrum'un en ünlü beldelerinden biri olan ve yel değirmenleri ile meşhur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Yalıkavak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Turgutreis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Gümbet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İzmir'in meşhur lezzeti 'Boyoz' hangi kültürden Türk mutfağına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Sefarad (Yahudi)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Antalya'nın batısında yer alan ve 'Likya Yolu'nun başlangıç noktalarından biri olan antik kent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Aspendos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Patara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Phaselis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Bodrum yarımadasında yer alan ve antik dünyanın yedi harikasından biri olan 'Mausoleum'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İskender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Midas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Kral Mausolos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Herodot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Kapadokya bölgesinde yer alan ve UNESCO Dünya Mirası Listesi'nde bulunan en ünlü açık hava müzesi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Göreme Açık Hava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Derinkuyu Yeraltı Şehri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Ihlara Vadisi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Zelve Açık Hava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Kayseri ilimizin mutfağıyla özdeşleşmiş, içine kıyma konulan ve sarımsaklı yoğurtla servis edilen meşhur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Sucuk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Sivas'ta bulunan ve Selçuklu mimarisinin en önemli eserlerinden biri olarak kabul edilen, çifte minaresiyle ünlü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Buruciye Medresesi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Çifte Minareli Medrese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Medrese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Şifaiye Medresesi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Kapadokya bölgesinin simgesi haline gelen, doğal oluşumlarla meydana gelen kayalara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Traverten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Peri Bacaları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Nevşehir'in Avanos ilçesi hangi el sanatıyla dünya çapında ün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Çömlekçilik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 oymacılığı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Boğazı'nı birbirine bağlayan ilk asma köprü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 Temmuz Şehitler Köprüsü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 Köprüsü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 Köprüsü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Galata Köprüsü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Erciyes Dağı hangi ilimizin sınırları içerisinde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Niğde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Sivas'ta bulunan ve 'balıklı kaplıca' olarak bilinen, sedef hastalığı tedavisinde kullanılan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Hamamönü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Kangal Balıklı Kaplıca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Çermik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Nevşehir'de bulunan ve binlerce insanın aynı anda yaşayabildiği devasa yeraltı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Özkonak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Derinkuyu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Kaymaklı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Kayseri'nin meşhur pastırmasının ana vatanı olan ve bu ürünle özdeşleşmiş olan ilçe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Bünyan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Kocasinan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Melikgazi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 Kongresi, Türkiye Cumhuriyeti'nin temellerinin atıldığı hangi binada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Buruciye Medresesi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Sivas Lisesi (Atatürk Kongre ve Etnografya Müzesi)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Şifaiye Medresesi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Medrese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Kapadokya bölgesinde turistlerin gün doğumunda en çok tercih ettiği aktivite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ATV turu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 safari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 hava balonu uçuşu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 yürüyüşü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Aşık Veysel Şatıroğlu hangi ilimizin sınırları içerisinde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Erzurum'da bulunan ve Selçuklu mimarisinin en önemli eserlerinden biri kabul edilen tarihi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İshak Paşa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Akdamar Kilisesi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Çifte Minareli Medrese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 Cami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 Gölü'nün üzerinde bulunan ve her yıl binlerce turisti ağırlayan tarihi ada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Adır Adası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Akdamar Adası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Çarpanak Adası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Adası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Diyarbakır'ın simgesi haline gelmiş, UNESCO Dünya Mirası Listesi'nde yer alan tarihi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Malabadi Köprüsü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Diyarbakır Surları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Hevsel Bahçeleri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 Cami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Ayasofya'nın kubbesinin çökmesini engelleyen ve Mimar Sinan tarafından eklenen yapısal desteklere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Payanda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Sarnıç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Erzurum'un meşhur cağ kebabı hangi hayvanın etinden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Topkapı Sarayı'nın en kutsal emanetlerin sergilendiği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Divan-ı Hümayun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 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Bab-ı Hümayun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Boğazı'nın Karadeniz ile birleştiği kuzey ucunda yer alan tarihi kale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Rumeli Hisarı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Hisarı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 Kulesi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Anadolu Kavağı (Yoros Kalesi)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Ayasofya'nın iç mekanında bulunan ve Hristiyanlık dönemine ait olan mozaiklerin üzerinin ne ile kapatıldığı bilinmektedir?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 örtüler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Sıva ve boya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Mermer plakalar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 paneller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Topkapı Sarayı'nda devlet işlerinin görüşüldüğü ve vezirlerin toplandığı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Kubbealtı (Divan-ı Hümayun)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 Odası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Kulesi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 Boğazı'nın en dar noktası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Üsküdar ile Beşiktaş 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Anadolu Hisarı ile Rumeli Hisarı 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Sarayburnu ile Üsküdar 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Beykoz ile Yeniköy 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