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1923 tarihinde ilan edilen Cumhuriyet ile birlikte Türkiye'nin ilk Cumhurbaşkanı kim olmuştur?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Ali Fethi Okyar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Fevzi Çakmak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denizlerinde ticaret yapma hakkını Türk vatandaşlarına veren kanun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Kanun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Teşvik-i Sanayi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Kabotaj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Miladi Takvim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gelişme ile devletin yönetim şekli resmen 'Cumhuriyet' olarak belirlenmiştir?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Cumhuriyetin ilanı (Anayasa değişikliği)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Ankara'nın başkent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Halifeliğin kaldırılması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hafta tatilinin Cuma'dan Pazar gününe alınması hangi takvim düzenlemesiyle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Hicri Takvim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Miladi Takvim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Celali Takvimi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Rumi Takvim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Devleti'nin kurucusu kabul edilen Selçuk Bey, hangi devletin subaşısı iken ayrılarak bağımsızlığını ilan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Gazneliler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Samaniler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Oğuz Yabgu Devleti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Karahanlılar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resmen kurulduğu ve Gazneliler ile yapılan ilk büyük meydan savaşı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Serahs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Nesa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Dandanakan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Devleti'nin ilk başkenti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Nişabur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Merv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İsfahan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Devleti'nde 'Sultan' unvanını kullanan ilk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Alparslan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Melikşah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Tuğrul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Çağrı 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1071 Malazgirt Savaşı'nda Bizans İmparatoru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Romanos Diogenes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Nikeforos Botaneiates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Konstantin Dukas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Aleksios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en geniş sınırlarına ulaştığı ve 'İmparatorluk' döneminin zirvesi kabul edilen hükümdar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Sultan Melikşah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Sencer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Tuğrul Bey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Muhammed Tapar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ünlü veziri Nizamülmülk'ün yazdığı, devlet yönetimi üzerine tavsiyeler içeren eserin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Atabetü'l Hakayık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Siyasetname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Lügatit 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3 Mart 1924 tarihinde çıkarılan hangi kanun ile eğitimde birlik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Kılık Kıyafet Kanunu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Tekke ve Zaviyelerin Kapatılması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Tevhid-i Tedrisat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eğitim sisteminin temelini oluşturan ve Nizamülmülk tarafından kurulan meşhur medreselerin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Nizamiye Medreseleri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Sultan Medreseleri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Selçuk Medreseleri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Yağıbasan Medreseleri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Selçukluların Anadolu'nun kapılarını Türklere kesin olarak açtığı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Katvan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Malazgirt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Pasinler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Miryokefalon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Büyük Selçuklu Devleti'nin parçalanma sürecine girmesine neden olan, Sultan Sencer'in Karahitaylar ile yaptığı talihsiz savaş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Katvan Savaşı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Dandanakan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Pasinler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Merv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Devleti'nde hükümdar çocuklarına verilen isim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Şehzade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Atabey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Selçuklu ordusunda şehzadeleri eğitmekle görevli olan ve 'hoca' anlamına gelen devlet görevlilerine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Atabey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Vezir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14 Mayıs 1950 seçimlerini kazanarak 'Beyaz İhtilal' olarak adlandırılan süreci başlatan parti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Partisi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Halk Partisi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Demokrat Parti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 Köylü Millet Partisi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1960 askeri müdahalesi sonrasında kurulan ve yeni anayasayı hazırlayan meclis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Danışma Meclisi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Meclisi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Senato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Kurucu Meclis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1961 Anayasası ile Türk siyasi hayatına giren ve iki meclisli yapıyı oluşturan üst kanat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Seçim Kurulu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Mahkemesi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Senatosu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Birlik Komitesi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Mart 1971 muhtırası sonrasında istifa eden başbakan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Süleyman Demirel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Ferit Melen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1974 yılında gerçekleştirilen Kıbrıs Barış Harekâtı sırasında Başbakanlık görevini yürüten siyasetçi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Necmettin Erbakan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Özal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Süleyman Demirel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milletvekili seçme ve seçilme hakkı hangi yılda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1934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1938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12 Eylül 1980 askeri darbesini gerçekleştiren ve dönemin Genelkurmay Başkanı olan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Cemal Gürsel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Faruk Gürler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Semih Sancar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Kenan Evren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1983 seçimlerinde 'Anavatan Partisi'ni kurarak iktidara gelen ve liberal ekonomi politikalarını uygulayan lider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Turgut Özal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Erdal İnönü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Sunalp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Necdet Calp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1982 Anayasası'na göre, Cumhurbaşkanı'nın halk tarafından seçilmesi kuralı hangi yıl yapılan değişiklikle getirilmiştir?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1987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1991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2007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28 Şubat 1997 tarihinde gerçekleşen ve 'post-modern darbe' olarak adlandırılan süreçte hangi hükümet istifa etmek zorunda kalmıştır?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ANAP-DYP Hükümeti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DSP-MHP-ANAP Hükümeti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DYP-SHP Hükümeti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Refahyol Hükümeti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1991 genel seçimlerinde birinci parti olarak çıkan ve Süleyman Demirel'in başbakanlığında kurulan koalisyonun ortağı hangi partidir?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SHP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CHP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MHP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Türkiye'nin ilk kadın başbakanı olan siyasetçi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Türkan Akyol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Tansu Çiller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Fatma Girik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Meral Akşener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1999 seçimlerinden sonra kurulan DSP, MHP ve ANAP koalisyon hükümetinin başbakanı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Hüsamettin Özkan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Mesut Yılmaz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 Bahçeli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Bülent Ecevit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Bayramı'nın ilk sabahında camilerde kılınan özel namazın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Teravih Namazı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Bayram Namazı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Teheccüd Namazı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Cuma Namazı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Kurban Bayramı'nda kesilen kurbanın etinin bir kısmının ihtiyaç sahiplerine dağıtılması hangi kavramla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Sadaka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Kurban Payı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İnfak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Ramazan Bayramı'ndan hemen önce, bayram namazından önce verilmesi gereken vacip sadakaya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Fıtır Sadakası (Fitre)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Hediye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Kefaret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Kasım 1922'de yapılan düzenleme ile hangisi kaldırılmıştır?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Aşar Vergisi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Saltanat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Şer'iye ve Evkaf Vekaleti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Kurban Bayramı kaç gün sürer?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 gün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Yeni Türk harflerinin kabulü hangi tarihte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17 Şubat 1926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 Kasım 1928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 Kasım 1925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 Haziran 1934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Medeni Kanun'un kabulü ile Türk kadınına hangi alanda haklar tanınmıştır?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Miras ve boşanma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Seçme ve seçilme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Askerlik hizmeti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eşitlik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'Şapka İktisası Hakkında Kanun' hangi yıl yürürlüğe girmiştir?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1924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1925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1926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'Köylü milletin efendisidir' sözü hangi inkılabın gerekçesini destekler niteliktedir?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Aşar Vergisinin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Kabotaj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1934 yılında kabul edilen Soyadı Kanunu ile Mustafa Kemal'e 'Atatürk' soyadını kim vermiştir?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 Büyük Millet Meclisi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Dil Kurumu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Bakanlar Kurulu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 Genel Sekreterliği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