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padişahlarının yaşadığı ana saray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Topkapı Sarayı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Beylerbeyi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Çırağan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Dolmabahçe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sarayında padişahın ailesinin yaşadığı bölüme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Enderun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Divanhane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Bîrun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Devşirme sistemiyle alınan çocuklar nerede eğitilirdi?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Medrese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Enderun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Saray bahçesi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Enderun mektebinden mezun olanlar ne olurdu?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Tüccar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Çiftçi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adamı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Harem'in başında kim bulunurdu?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Vezir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Valide Sultan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Şeyhülislam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Sultanın eşi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Devşirme sistemiyle gelen gençler hangi orduya asker olabilirdi?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Akıncılar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Yeniçeri Ocağı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Tımarlı Sipahiler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Sipahiler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Topkapı Sarayı'nın giriş kapısına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Saray Kapısı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Bab-ı Hümayun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Giriş Kapısı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 Kapı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Sarayın dış hizmetlerine bakan bölüme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Bîrun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Enderun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Devşirme sisteminde çocuklar genellikle hangi bölgelerden alınırdı?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Mısır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Balkanlar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Osmanlı'da devlet işlerinin görüşüldüğü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Divan-ı Hümayun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Kütüphane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Mutfak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Devşirme sistemiyle yetişenler hangi dine geçerdi?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Budizm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Musevilik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Hristiyanlık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Topkapı Sarayı hangi padişah tarafından yaptırılmıştır?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 Sultan Selim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Kanuni Sultan Süleyman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Fatih Sultan Mehmet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 Bey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Sarayda devşirmelerin eğitim aldığı kurumun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Enderun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Bîrun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29 Ekim 1923 tarihinde ilan edilen Cumhuriyet ile birlikte Türkiye'nin ilk Cumhurbaşkanı kim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Fethi Okyar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İsmet İnönü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Fevzi Çakmak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Kemal Atatürk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Mart 1924 tarihinde çıkarılan hangi kanun ile eğitimde birlik sağlanmıştır?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Kılık Kıyafet Kanunu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Tekke ve Zaviyelerin Kapatılması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Soyadı Kanunu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Tevhid-i Tedrisat Kanunu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kadınına milletvekili seçme ve seçilme hakkı hangi yılda tanınmıştır?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 Kasım 1922'de yapılan düzenleme ile hangisi kaldırılmıştır?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Aşar Vergisi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Halifelik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Saltanat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Şer'iye ve Evkaf Vekaleti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Yeni Türk harflerinin kabulü hangi tarihte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 Şubat 1926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Kasım 1928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 Kasım 1925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 Haziran 1934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Medeni Kanun'un kabulü ile Türk kadınına hangi alanda haklar tanınmıştır?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Miras ve boşanma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Seçme ve seçilme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Askerlik hizmeti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Eğitimde eşitlik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'Şapka İktisası Hakkında Kanun' hangi yıl yürürlüğe girmiştir?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'Köylü milletin efendisidir' sözü hangi inkılabın gerekçesini destekler niteliktedir?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Aşar Vergisinin Kaldırılması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Kabotaj Kanunu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Soyadı Kanunu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Harf İnkılabı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1934 yılında kabul edilen Soyadı Kanunu ile Mustafa Kemal'e 'Atatürk' soyadını kim vermiştir?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 Büyük Millet Meclisi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Dil Kurumu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Bakanlar Kurulu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Cumhurbaşkanlığı Genel Sekreterliği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denizlerinde ticaret yapma hakkını Türk vatandaşlarına veren kanun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Medeni Kanun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Teşvik-i Sanayi Kanunu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Kabotaj Kanunu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Miladi Takvim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gelişme ile devletin yönetim şekli resmen 'Cumhuriyet' olarak belirlenmiştir?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Cumhuriyetin ilanı (Anayasa değişikliği)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Ankara'nın başkent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Saltanatın kaldırılması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Halifeliğin kaldırılması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hafta tatilinin Cuma'dan Pazar gününe alınması hangi takvim düzenlemesiyle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Hicri Takvim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Miladi Takvim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Celali Takvimi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Rumi Takvim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Selçuklu Devleti'nin kurucusu kabul edilen Selçuk Bey, hangi devletin subaşısı iken ayrılarak bağımsızlığını ilan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Gazneliler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Samaniler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Oğuz Yabgu Devleti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Karahanlılar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Selçuklu Devleti'nin resmen kurulduğu ve Gazneliler ile yapılan ilk büyük meydan savaşı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Serahs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Malazgirt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Nesa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Dandanakan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Selçuklu Devleti'nin ilk başkenti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Nişabur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İsfahan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Selçuklu Devleti'nde 'Sultan' unvanını kullanan ilk hükümdar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Alparslan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Melikşah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Tuğrul Bey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Çağrı Bey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1071 Malazgirt Savaşı'nda Bizans İmparatoru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Romanos Diogenes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Nikeforos Botaneiates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Konstantin Dukas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Aleksios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Selçuklu Devleti'nin en geniş sınırlarına ulaştığı ve 'İmparatorluk' döneminin zirvesi kabul edilen hükümdar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Sultan Melikşah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Sencer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Tuğrul Bey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 Tapar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Selçuklu Devleti'nin ünlü veziri Nizamülmülk'ün yazdığı, devlet yönetimi üzerine tavsiyeler içeren eserin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Atabetü'l Hakayık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Kutadgu Bilig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Siyasetname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Divan-ı Lügatit Türk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Selçuklu eğitim sisteminin temelini oluşturan ve Nizamülmülk tarafından kurulan meşhur medreselerin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Nizamiye Medreseleri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Sultan Medreseleri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Selçuk Medreseleri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Yağıbasan Medreseleri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Selçukluların Anadolu'nun kapılarını Türklere kesin olarak açtığı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Katvan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Malazgirt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Pasinler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Miryokefalon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Selçuklu Devleti'nin parçalanma sürecine girmesine neden olan, Sultan Sencer'in Karahitaylar ile yaptığı talihsiz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Katvan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Dandanakan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Pasinler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Merv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Selçuklu Devleti'nde hükümdar çocuklarına verilen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Şehzade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Atabey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Selçuklu ordusunda şehzadeleri eğitmekle görevli olan ve 'hoca' anlamına gelen devlet görevlilerine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Atabey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Vezir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14 Mayıs 1950 seçimlerini kazanarak 'Beyaz İhtilal' olarak adlandırılan süreci başlatan parti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Millet Partisi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 Halk Partisi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 Parti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Cumhuriyetçi Köylü Millet Partisi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1960 askeri müdahalesi sonrasında kurulan ve yeni anayasayı hazırlayan meclis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Danışma Meclisi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Millet Meclisi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Senato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Kurucu Meclis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1961 Anayasası ile Türk siyasi hayatına giren ve iki meclisli yapıyı oluşturan üst kanat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Seçim Kurulu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 Mahkemesi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 Senatosu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Birlik Komitesi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