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padişahlarının yaşadığı ana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Topkapı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Beylerbeyi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Çırağan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Dolmabahçe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sarayında padişahın ailesinin yaşadığı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Divanhane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alınan çocuklar nerede eğitilirdi?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bahçesi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Enderun mektebinden mezun olanlar ne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Harem'in başında kim bulunurdu?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Valide Sultan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Şeyhülislam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Sultanın 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gelen gençler hangi orduya asker olabilirdi?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Akıncılar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Yeniçeri Ocağı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Tımarlı Sipahiler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Sipahiler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Sarayı'nın giriş kapısına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Kapısı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Sarayın dış hizmetlerine bakan bölüme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sisteminde çocuklar genellikle hangi bölgelerden alınırdı?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Balkanlar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devlet işlerinin görüşüldüğü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Devşirme sistemiyle yetişenler hangi dine geçerdi?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Musevilik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 hangi padişah tarafından yaptırılmıştır?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Sarayda devşirmelerin eğitim aldığı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Bîrun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1923 tarihinde ilan edilen Cumhuriyet ile birlikte Türkiye'nin ilk Cumhurbaşkanı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Mart 1924 tarihinde çıkarılan hangi kanun ile eğitimde birlik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Kılık Kıyafet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Tekke ve Zaviyelerin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Tevhid-i Tedrisat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milletvekili seçme ve seçilme hakkı hangi yılda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Kasım 1922'de yapılan düzenleme ile hangisi kaldırılmıştır?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Aşar Vergisi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Saltanat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Şer'iye ve Evkaf Vekaleti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Türk harflerinin kabulü hangi tarihte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 Şubat 1926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Kasım 1928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Kasım 1925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1934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Medeni Kanun'un kabulü ile Türk kadınına hangi alanda haklar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Miras ve boşanma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Seçme ve seçilme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Askerlik hizmeti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eşitlik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'Şapka İktisası Hakkında Kanun' hangi yıl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'Köylü milletin efendisidir' sözü hangi inkılabın gerekçesini destekler niteliktedir?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Aşar Vergisinin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Kabotaj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1934 yılında kabul edilen Soyadı Kanunu ile Mustafa Kemal'e 'Atatürk' soyadını kim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Bakanlar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Genel Sekreterliği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denizlerinde ticaret yapma hakkını Türk vatandaşlarına veren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Kanun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Teşvik-i Sanayi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Kabotaj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gelişme ile devletin yönetim şekli resmen 'Cumhuriyet' olarak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Cumhuriyetin ilanı (Anayasa değişikliği)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Ankara'nın başkent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hafta tatilinin Cuma'dan Pazar gününe alınması hangi takvim düzenlemesiyle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Hicri Takvim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Celali Takvimi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Devleti'nin kurucusu kabul edilen Selçuk Bey, hangi devletin subaşısı iken ayrılarak bağımsızlığını ilan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Gazneliler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Oğuz Yabgu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Karahanlılar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resmen kurulduğu ve Gazneliler ile yapılan ilk büyük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Serahs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Dandanakan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Devleti'nin ilk başkenti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Nişabur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İsfahan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Devleti'nde 'Sultan' unvanını kullanan ilk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Alparslan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Tuğrul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Çağrı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1071 Malazgirt Savaşı'nda Bizans İmparatoru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Romanos Diogenes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Nikeforos Botaneiates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Dukas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Aleksios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en geniş sınırlarına ulaştığı ve 'İmparatorluk' döneminin zirvesi kabul edilen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Sultan Melikşah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Tuğrul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Tapar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ünlü veziri Nizamülmülk'ün yazdığı, devlet yönetimi üzerine tavsiyeler içeren eserin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 Hakayık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Lügatit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eğitim sisteminin temelini oluşturan ve Nizamülmülk tarafından kurulan meşhur medreselerin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 Medreseleri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Selçuk Medreseleri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Yağıbasan Medreseleri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Selçukluların Anadolu'nun kapılarını Türklere kesin olarak açtığı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Katvan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Pasinler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Miryokefalon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parçalanma sürecine girmesine neden olan, Sultan Sencer'in Karahitaylar ile yaptığı talihsiz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Katvan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Dandanakan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Devleti'nde hükümdar çocuklarına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ordusunda şehzadeleri eğitmekle görevli olan ve 'hoca' anlamına gelen devlet görevlilerine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14 Mayıs 1950 seçimlerini kazanarak 'Beyaz İhtilal' olarak adlandırılan süreci başlatan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Köylü 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askeri müdahalesi sonrasında kurulan ve yeni anayasayı hazırlayan meclis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Danışma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Meclisi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Kurucu Meclis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1961 Anayasası ile Türk siyasi hayatına giren ve iki meclisli yapıyı oluşturan üst kanat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Seçim Kurulu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Senatosu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Birlik Komitesi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