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deyimlerden hangisi 'bir şeyi gizli tutmak, kimseye söylememek' anlamında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Ağzı kulaklarına varmak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Ağzından yel alsın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Ağzında bakla ıslanmamak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Ağzını sıkı tutmak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'Can kulağıyla dinlemek' deyiminin anlamı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Hafiften duymak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Çok dikkatli ve ilgiyle dinlemek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İstemeyerek dinlemek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Kulak asmamak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'bir kimsenin değerinin azalması veya gözden düşmesi' anlamındadır?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Dili tutulmak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Gözden düşmek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Burun kıvırmak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Pabucu dama atılmak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Birine karşı gelmek, meydan okumak anlamındaki deyim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Etekleri zil çalmak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Kafa tutmak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Burnu sürtülmek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Gözdağı vermek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"KİTAP" kelimesinin harfleriyle oluşturulabilecek, anlamlı bir kelime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TAKİP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PATİK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KAPI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PAKET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Harfleri karıştırıldığında "DENİZ" kelimesi elde edilen anagram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ZİNDE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NİZDE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DİZEN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ZİDEN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kelimelerden hangisi, harfleri yer değiştirildiğinde yeni bir kelime oluşturmayan (anlamsız olan) bir kelimedir?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DİREN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KİRAZ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KASIM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KİTAP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"MİRAS" kelimesinin harfleriyle oluşturulabilecek anagram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RAMİS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SİMAR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MİSAR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SİRMA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kelimenin tersten okunuşunun da aynı olması durumuna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Anagram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Aliterasyon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Palindrom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Akrostiş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"SALAT" kelimesinin harfleriyle oluşturulabilecek kelime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TALAŞ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TASLA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SATAL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ASTAL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"KALE" kelimesinin harfleri yer değiştirildiğinde aşağıdakilerden hangisi oluşur?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ELKA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LAKE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LEKA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AKEL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kimsenin çok şaşırdığı veya hayret ettiği durumlar için kullanılan deyim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Burnu havada olmak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Gözden düşmek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Küçük dilini yutmak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Küplere binmek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"palindrom" örneğidir?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KAYAK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Hepsi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KABAK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"KOLAY" kelimesinin harfleriyle oluşturulabilecek anagram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KOLYA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YOLAK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YAKOL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LOKYA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"NİSAN" kelimesinin harfleriyle oluşturulabilecek kelime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NASİN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ANİSİ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İNSAN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SİNAİ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"PİLOT" kelimesinin harfleriyle oluşturulabilecek anlamlı kelime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TİPOL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TOLİP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POLİT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LİTOP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"KİRA" kelimesinin harfleriyle oluşturulabilecek kelime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RAKİ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ARİK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İRAK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"Sakla samanı, gelir zamanı" atasözü neyi öğütler?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Sır saklamanın önemini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çalışıp zengin olmayı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Tutumlu olmayı ve her şeyin bir gün lazım olabileceğini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Zamanı verimli kullanmayı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"Ayağını yorganına göre uzat" atasözünün anlamı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Büyük hedefler koymak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Rahatına düşkün olmak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Giderlerini gelirine göre ayarlamak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Misafirperver olmak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"Damlaya damlaya göl olur" atasözü hangi kavramı vurgular?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Birikim yapmanın ve küçük şeylerin önemini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Sabır ve çalışkanlık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Paylaşmanın güzelliği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 sevgisi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"Bilgi, insanın en büyük hazinesidir." sözü kime aittir?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Aristoteles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Atatürk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Mevlana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Konfüçyüs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"Gülü seven katlanır dikenine" atasözü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Doğayı korumanın gerekliliği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Sevilen bir şeyin uğruna katlanılan zorlukları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İyilik yaparsan iyilik bulursun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Herkesin kendi yolunda gitmesi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deyimlerden hangisi 'çok sinirlenmek, öfkelenmek' anlamını taşır?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Burnundan solumak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 boyamak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Küpüne zarar vermek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Etekleri zil çalmak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"İşleyen demir ışıldar" atasözü hangi anlamda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Metal eşyaların temiz tutulması gerektiğini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Hızlı hareket etmenin önemini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Sanayinin gelişmesi gerektiğini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Çalışan insanın yeteneklerinin geliştiğini ve değer kazandığını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"Hayatta en hakiki mürşit ilimdir, fendir." sözü kime aittir?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Mehmet Akif Ersoy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Ziya Gökalp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Mustafa Kemal Atatürk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Namık Kemal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"Üzüm üzüme baka baka kararır" atasözü neyi anlatır?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Meyvelerin olgunlaşma süreci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Renklerin uyumu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Birlikte vakit geçiren insanların birbirine benzemeye başlaması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Gözlem yapmanın faydaları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"Bir elin nesi var, iki elin sesi var" atasözü neyi vurgular?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Dayanışma ve yardımlaşmanın gücünü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Hızla iş bitirmenin gerekliliğini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Bireysel başarının önemini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Müzik yapmanın önemini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"Eğitimdir ki bir milleti ya hür, bağımsız, şanlı, yüksek bir topluluk hâlinde yaşatır; ya da esaret ve sefalete terk eder." sözü kime aittir?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İsmail Hakkı Tonguç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Pestalozzi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Mustafa Kemal Atatürk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Hasan Âli Yücel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"Acele işe şeytan karışır" atasözü neyi öğütler?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Hızlı olmanın tehlikelerini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Sabırlı olmanın gerekliliğini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İşleri planlı ve dikkatli yapmanın önemini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Kötü niyetli kişilerden uzak durmayı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"Düşünce, eylemin rehberidir." özdeyişi neyi anlatır?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Düşüncelerin sadece zihinde kalması gerektiğini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Hızlı hareket etmenin önemini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Önce düşünmek, sonra harekete geçmek gerektiğini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Eylemlerin düşünceden daha önemli olduğunu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Dilimize Fransızcadan geçen ve halk arasında 'orjinal' şeklinde yazılan kelimenin TDK'ye göre doğru yazılışı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Orjinel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Orijinel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Orjinal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Orijinal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Sıklıkla yanlış telaffuz edilen ve 'yazılım' anlamında kullanılan İngilizce kökenli 'software' kelimesinin Türkçe karşılığı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Donanım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İşletim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Yazılım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Arayüz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Fransızca kökenli olup Türkçede kullanılan kelimenin doğru yazımı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Eksozt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Egzost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Egzoz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Eksoz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'Etekleri tutuşmak' deyiminin anlamı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Yeni bir işe girişmek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Çok telaşlanmak, büyük bir kaygıya kapılmak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sevinmek ve heyecanlanmak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işi başaramayacağını anlamak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Türkçeye 'herkes' olarak yerleşen ancak sık sık 'herkez' şeklinde yanlış yazılan bu kelime hangi dilden Türkçeye geçmiştir?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Farsça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Fransızca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Arapça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İngilizce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kişinin bir işi yaparken gösterdiği özensizliği, baştan savma iş yapmayı anlatan deyim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Çam devirmek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Baştan savma yapmak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Pabucu dama atılmak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İpe un sermek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'Dili çözülmek' deyimi hangi durumda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Yabancı bir dili öğrenmek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sırrı ifşa etmek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Konuşamayan veya susan birinin konuşmaya başlaması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Korkudan konuşamaz hale gelmek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deyimlerden hangisi 'birini kandırmak, aldatmak' anlamında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Göz boyamak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 kulak olmak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Gözünü dört açmak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Gözden kaçırmak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'İpe un sermek' deyimi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Birine ders vermek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Bir işi yapmamak için bahaneler öne sürmek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çalışkan olmak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Birine yardım etmek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kişinin bir işi yapmaktan vazgeçtiğini veya o işi yapamayacağını anlatan deyim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Havlu atmak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Pabucu dama atılmak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Kafa tutmak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Balta vurmak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