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 şeyi gizli tutmak, kimseye söylememek'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 kulaklarına varmak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Ağzından yel alsın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 bakla ıslanmamak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Ağzını sıkı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'Can kulağıyla dinlemek'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Hafiften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dikkatli ve ilgiyle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İstemeyerek dinlemek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asmamak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'bir kimsenin değerinin azalması veya gözden düşmesi' anlamındadır?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tutulmak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kıvırmak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karşı gelmek, meydan okumak anlamındaki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sürtülmek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Gözdağı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"KİTAP" kelimesinin harfleriyle oluşturulabilecek, anlamlı bir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TAKİP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PATİK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Harfleri karıştırıldığında "DENİZ" kelimesi elde edilen anagram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ZİNDE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NİZDE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DİZEN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ZİDEN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hangisi, harfleri yer değiştirildiğinde yeni bir kelime oluşturmayan (anlamsız olan)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DİREN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KİRAZ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KİTAP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"MİRAS" kelimesinin harfleriyle oluşturulabilecek anagram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RAMİS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MİSAR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kelimenin tersten okunuşunun da aynı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Aliterasyon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Palindrom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Akrostiş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"SALAT" kelimesinin harfleriyle oluşturulabilecek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"KALE" kelimesinin harfleri yer değiştirildiğinde aşağıdakilerden hangisi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kimsenin çok şaşırdığı veya hayret ettiği durumlar için kullanılan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havada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dilini yutmak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Küplere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"palindrom"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"KOLAY" kelimesinin harfleriyle oluşturulabilecek anagram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LOKYA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"NİSAN" kelimesinin harfleriyle oluşturulabilecek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NASİN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ANİSİ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SİNAİ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"PİLOT" kelimesinin harfleriyle oluşturulabilecek anlamlı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TİPOL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TOLİP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POLİT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LİTOP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"KİRA" kelimesinin harfleriyle oluşturulabilecek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RAKİ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ARİK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"Sakla samanı, gelir zamanı"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saklamanın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çalışıp zengin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Tutumlu olmayı ve her şeyin bir gün lazım olabileceğini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verimli kullanmayı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"Ayağını yorganına göre uzat" atasözünün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hedefler koymak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Rahatına düşkün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Giderlerini gelirine göre ayarlamak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Misafirperver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"Damlaya damlaya göl olur" atasözü hangi kavramı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Birikim yapmanın ve küçük şeylerin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 ve çalışkanlık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Paylaşmanın güzelliği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"Bilgi, insanın en büyük hazinesidir."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"Gülü seven katlanır dikenine" atasözü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korumanın gerekliliği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Sevilen bir şeyin uğruna katlanılan zorlukları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İyilik yaparsan iyilik bulursun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yolunda gitmesi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'çok sinirlenmek, öfkelenmek'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Burnundan solumak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boyamak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Küpüne zarar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"İşleyen demir ışıldar" atasözü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eşyaların temiz tutulması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etmenin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Sanayinin gelişmesi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Çalışan insanın yeteneklerinin geliştiğini ve değer kazandığını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"Hayatta en hakiki mürşit ilimdir, fendir."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"Üzüm üzüme baka baka kararır" atasözü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Meyvelerin olgunlaşma süreci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 uyumu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Birlikte vakit geçiren insanların birbirine benzemeye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yapmanın faydaları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elin nesi var, iki elin sesi var" atasözü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Dayanışma ve yardımlaşmanın gücünü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iş bitirmenin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başarının önemini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yapmanın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"Eğitimdir ki bir milleti ya hür, bağımsız, şanlı, yüksek bir topluluk hâlinde yaşatır; ya da esaret ve sefalete terk eder."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İsmail Hakkı Tonguç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Pestalozzi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Âli Yücel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"Acele işe şeytan karışır"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olmanın tehlikelerini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Sabırlı olmanın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İşleri planlı ve dikkatli yapmanın önemini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niyetli kişilerden uzak durmayı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"Düşünce, eylemin rehberidir." özdeyişi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Düşüncelerin sadece zihinde kalması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etmenin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düşünmek, sonra harekete geçmek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Eylemlerin düşünceden daha önemli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Dilimize Fransızcadan geçen ve halk arasında 'orjinal' şeklinde yazılan kelimenin TDK'ye göre doğru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Orjinel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Orjinal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Sıklıkla yanlış telaffuz edilen ve 'yazılım' anlamında kullanılan İngilizce kökenli 'software' kelimesinin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kökenli olup Türkçede kullanılan kelimenin doğru yazımı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Eksozt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tutuşmak'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girişmek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telaşlanmak, büyük bir kaygıya kapılmak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 ve heyecanlanmak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başaramayacağını anlamak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'herkes' olarak yerleşen ancak sık sık 'herkez' şeklinde yanlış yazılan bu kelime hangi dilden Türkçeye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Farsça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bir işi yaparken gösterdiği özensizliği, baştan savma iş yapmayı anlatan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 devirmek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Baştan savma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 un sermek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'Dili çözülmek'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bir dili öğrenmek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sırrı ifşa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Konuşamayan veya susan birinin konuşmaya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Korkudan konuşamaz hale gelmek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'birini kandırmak, aldatmak'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boyamak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kulak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Gözünü dört 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kaçırmak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'İpe un sermek'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ders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yapmamak için bahaneler öne sürmek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bir işi yapmaktan vazgeçtiğini veya o işi yapamayacağını anlatan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Havlu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Balta vurmak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