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şehir isimlerinden hangisi doğru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 isimleri cümlede nasıl yazılmalıdır?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Hepsi küçük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baş harfi büyük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Hepsi büyük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son harfi büyük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bir özel isimdir?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Cümle başları nasıl yazılmalıdır?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 harfle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Eğik yazıyla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harfle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Tırnak içinde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devlet isimlerinden hangisinin yazımı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almanya'nın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Unvanlar ve lakaplar nasıl yazılmalıdır?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Tırnak içinde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 harfle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harfle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Parantez içinde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 ve gün isimleri hangi durumda büyük harfle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zaman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 başında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Belirli bir tarih bildirdiğinde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 büyük yazılmaz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Dil isimleri nasıl yazılmalıdır?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 harfle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başı büyük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harfle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Kurum ve kuruluş isimleri nasıl yazılmalıdır?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ilk kelime büyük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Tırnakla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harfle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 harfle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Kitap isimlerinin her kelimesi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Cadde, sokak ve mahalle isimleri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sokak kelimesi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cadde kelimesi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Gezegen isimleri özel isim olarak kullanıldığında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Tırnakta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Parantezde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Tarihi olaylar nasıl yazılmalıdır?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Tırnakta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Tabela isimleri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Tırnakla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Din ve mezhep isimleri nasıl yazılmalıdır?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Tırnakta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 yaklaşık olarak kaç milyon insan Türkçe konuşmaktadır?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500 milyon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200-250 milyon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20-30 milyon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50-70 milyon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Türkçenin en eski yazılı belgeleri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Divan-ı Lügatit Türk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Orhun Abideleri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Kutadgu Bilig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Dede Korkut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 sondan eklemeli bir dil olduğu için hangi özellik ön plandadır?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 yapısı sabittir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Sesli harf yoktur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 kökleri değişmez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Ekler kelime sonuna gelir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dışında en çok Türkçe konuşulan ülkelerden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Mısır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Azerbaycan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 hangi alfabeyi kullanmaktadır?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dili hangi kıtalarda konuşulmaktadır?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Amerika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Asya ve Avrupa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Avrupa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Asya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 dünyada en çok konuşulan diller arasında kaçıncı sıradadır?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sıralarda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50'de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10'da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100'de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Türkçenin resmî dil olduğu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 hangi dil grubunda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Slav Dilleri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Lehçeleri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Germen Dilleri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 Dilleri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Türkçe, dünya dilleri arasında hangisiyle benzerlik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Arapça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Moğolca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Türkçenin ses yapısında hangisi temeldir?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 harf uyumu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Eklerin olmaması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ünlü uyumu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Vurgu kuralları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 dünyada konuşan nüfusu bakımından hangi dillerle yarışır?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Azınlık dilleri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Yerel lehçeler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Yaygın diller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Ölü diller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 hangi yazı sistemiyle gelişim göstermiştir?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Çivi yazısı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İşaret dili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Hiyeroglif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Öz Türkçe akımının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Türkçe kökenli kelimeleri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 kullanmak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Arapça kullanmak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Farsça kullanmak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Dil devriminin en önemli savunucusu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 Kemal Atatürk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Namık Kemal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Ömer Seyfettin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 Gökalp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Öz Türkçe bir kelimedir?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Mektep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Talebe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Muallim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dil devrimi öncesi kullanılan bir kelimedir?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Ocak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İstikbal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Dil sadeleşmesi hangi alfabenin kabulüyle hızlanmıştır?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Dilde sadeleşme hareketi hangi dönemde yoğunlaşmıştır?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Tanzimat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Servet-i Fünun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yabancı kökenli bir kelimedir?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Türetim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Cevap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Öz Türkçe akımında hangi dillerin etkileri azaltılmaya çalışılmıştır?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Çince ve Japonca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Arapça ve Farsça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Almanca ve Rusça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 ve Fransızca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Dildeki yabancı kelimelerin yerine yenilerini koymaya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 bilgisi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Atasözü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Terim türetme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Deyim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deyimlerden hangisi 'bir şeyi gizli tutmak, kimseye söylememek' anlamında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Ağzı kulaklarına varmak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Ağzından yel alsın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Ağzında bakla ıslanmamak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Ağzını sıkı tutmak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kimsenin çok şaşırdığı veya hayret ettiği durumlar için kullanılan deyim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Burnu havada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Gözden düşmek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 dilini yutmak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Küplere binmek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deyimlerden hangisi 'çok sinirlenmek, öfkelenmek' anlamını taşır?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Burnundan solumak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 boyamak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Küpüne zarar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Etekleri zil çalmak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