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şehir isimlerinden hangisi doğru yazılmıştır?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ANKARA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Kişi isimleri cümlede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küçük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baş harfi 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Hepsi 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son harfi 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bir özel isimdir?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defter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Cümle başları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 yazıyla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 içinde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devlet isimlerinden hangisinin yazımı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almanya'nın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Unvanlar ve lakaplar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 içinde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Parantez içinde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 ve gün isimleri hangi durumda büyük harfle başlar?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başında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Belirli bir tarih bildirdiğinde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Asla büyük yazılmaz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isimleri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başı 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Kurum ve kuruluş isimleri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ilk kelime 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harfle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 harfle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Kitap isimlerinin her kelimesi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başı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Cadde, sokak ve mahalle isimleri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sokak kelimesi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cadde kelimesi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Gezegen isimleri özel isim olarak kullanıldığında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Parantezde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Tarihi olaylar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Tırnakta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Tabela isimleri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Din ve mezhep isimleri nasıl yazılmalıdır?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Tırnakta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Küçük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Eğik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Dünyada yaklaşık olarak kaç milyon insan Türkçe konuşmaktadır?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500 milyon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200-250 milyon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20-30 milyon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50-70 milyon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en eski yazılı belgeleri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Divan-ı Lügatit 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Orhun Abideleri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Kutadgu Bilig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Dede Korkut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sondan eklemeli bir dil olduğu için hangi özellik ön plandadır?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yapısı sabittir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Sesli harf yoktur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Kelime kökleri değişmez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Ekler kelime sonuna gelir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 dışında en çok Türkçe konuşulan ülkelerden biri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Mısır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Japonya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Brezilya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Azerbaycan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hangi alfabeyi kullanmaktadır?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 dili hangi kıtalarda konuşulmaktadır?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Amerika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Asya ve Avrupa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Avrupa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Asya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dünyada en çok konuşulan diller arasında kaçıncı sıradadır?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Son sıralarda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50'de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İlk 10'da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 100'de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resmî dil olduğu ülke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Türkiye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İtalya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Fransa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İspanya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hangi dil grubunda yer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 Lehçeleri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Germen Dilleri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Latin Dilleri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Türkçe, dünya dilleri arasında hangisiyle benzerlik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Moğolca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Türkçenin ses yapısında hangisi temeldir?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Sessiz harf uyumu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Eklerin olmaması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Büyük ünlü uyumu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 kuralları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dünyada konuşan nüfusu bakımından hangi dillerle yarışır?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Azınlık dilleri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Yerel lehçeler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Yaygın diller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Ölü diller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Türkçe hangi yazı sistemiyle gelişim göstermiştir?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Çivi yazısı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 dili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Hiyeroglif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 Türkçe akımının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Türkçe kökenli kelimeleri kullanmak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kullanmak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Arapça kullanmak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Farsça kullanmak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devriminin en önemli savunucusu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Mustafa Kemal Atatürk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Namık Kemal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Ömer Seyfettin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Ziya Gökalp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Öz Türkçe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Okul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Mektep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Talebe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Muallim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dil devrimi öncesi kullanılan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İstikbal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Yurt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Vatan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 sadeleşmesi hangi alfabenin kabulüyle hızlanmıştır?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Latin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Arap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Yunan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Dilde sadeleşme hareketi hangi dönemde yoğunlaşmıştır?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Tanzimat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Cumhuriyet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Servet-i Fünun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Divan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Hangisi yabancı kökenli bir kelimedir?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Türetim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Cevap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Öz Türkçe akımında hangi dillerin etkileri azaltılmaya çalışılmıştır?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Çince ve Japonca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Arapça ve Farsça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 ve Rusça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İngilizce ve Fransızca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Dildeki yabancı kelimelerin yerine yenilerini koymaya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 bilgisi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Atasözü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Terim türetme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deyimlerden hangisi 'bir şeyi gizli tutmak, kimseye söylememek'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 kulaklarına varmak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Ağzından yel alsın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Ağzında bakla ıslanmamak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Ağzını sıkı tutmak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kimsenin çok şaşırdığı veya hayret ettiği durumlar için kullanılan deyim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Burnu havada olmak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Gözden düşmek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Küçük dilini yutmak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Küplere binmek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deyimlerden hangisi 'çok sinirlenmek, öfkelenmek' anlamını taşır?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Burnundan solumak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Göz boyamak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Küpüne zarar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Etekleri zil çalmak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