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Ay'da kurulacak bir üs için en kritik kaynaklardan biri olan ve kutup bölgelerinde bulunduğu tespit edilen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buzu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yerçekimi, Dünya'nın yerçekiminin yaklaşık kaçta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Onda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Altıda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Mars'ta oksijen üretmek için NASA'nın MOXIE deneyi hangi gazı kullanmaktadır?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Dünya'ya her zaman aynı yüzünü göstermesinin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çekim gücünün Ay'ı durdurması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yarattığı kütleçekim kilidi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kendi ekseni etrafında dönmemesi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ekseni etrafındaki dönme hızı ile yörünge hızının eşit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sistemimizde 'Kızıl Gezegen' olarak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2021 yılında Mars'a indirdiği ve Jezero Krateri'ni araştıran keşif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Opportunity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Perseverance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Curiosity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kendi içine çökerek oluşturduğu, ışığın bile kaçamadığı yoğun çekim alanına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Hubble Uzay Teleskobu'nun yerini alan ve evrenin en eski galaksilerini görüntüleyen gelişmiş teleskop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Spitzer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Webb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en büyük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ayak basan ilk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Neil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Buzz Aldrin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Collins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Güneş'e en yakın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Mars'ın atmosferinin büyük bir kısmını hangi gaz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Uzaya çıkan ilk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Valentina Tereşkova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Glenn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Shepard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Satürn gezegenini diğerlerinden ayıran en belirgin fiziksel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Belirgin halka sistemine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bir yüzeye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Güneş'e en uzak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sayıda uydusu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ömrünün sonunda patlamasına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 dışındaki gezegenlere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Ötegezegenler (Exoplanet)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uydular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dünyaya en yakın yıldız olduğu düşünülürse, Dünya'ya en yakın ikinci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Proxima Centauri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Betelgeuse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Ay'a insanlı uçuşlar gerçekleştirdiği tarihi programın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en küçük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Samanyolu galaksisinin merkezinde ne olduğu tahmin edilmektedir?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 kütleli bir kara delik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gezegen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bir yıldız kümesi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Duran bir nebulamsı gaz bulutu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doğal uydusu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merkezindeki yıldızın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Yıldızı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kolonilerinde bitki yetiştirmek için kullanılan, topraksız tarım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Konvansiyonel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Permakültür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Hidroponik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Uzaya gönderilen ilk yapay uydu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Explorer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Voyager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Sputnik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Kızıl Gezegen olarak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mekiği fırlatılan merkezlerin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Radar İstasyonu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Havalimanı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Üssü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Astronotların uzayda yaşadığı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Oteli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Üssü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İstasyonu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Gemisi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atmosferi dışında kalan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Stratosfer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 ve gezegenleri inceleyen bilim dalı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 halkasıyla en ünlü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Uzay İstasyonu'nda (ISS) astronotlar ne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gezegen Dünya'ya en yakın komşudur?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uzay çalışmalarını yürüten kurumun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ASELSAN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ROKETSAN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Mars'a yapılacak bir yolculuk, mevcut teknolojiyle ortalama ne kadar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TUA'nın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Uzay Akademisi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Uzay 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Uzay Ajansı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Uzay Araştırmaları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yüzeyindeki toz tabakasına verilen bilimsel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Obsidyen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Regolit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Mars'taki en yüksek yanardağ olan Olympus Mons'un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sistemindeki en büyük yanardağdır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seviyesinin altındadır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bir volkandır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lav püskürtür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Ay'da gece ve gündüz arasındaki sıcaklık farkı yaklaşık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derece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derece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derece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derece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Mars'ın yörüngesinde dönen ve kolonileşme sürecinde iletişim için kritik olan doğal uyduları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Phobos ve Deimos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 ve Callisto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Europa ve Ganymede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 ve Rhea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istasyonlarında ve kolonilerde radyasyondan korunmak için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oksijen pompalamak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kıyafetler giymek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yaşam alanları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panellerini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