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Ay'da kurulacak bir üs için en kritik kaynaklardan biri olan ve kutup bölgelerinde bulunduğu tespit edilen madde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Su buzu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Doğal gaz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Kömür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Altın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Mars'ın atmosferinin büyük bir kısmını hangi gaz oluşturur?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Oksijen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Hidrojen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Karbondioksit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Azot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Uzay kolonilerinde bitki yetiştirmek için kullanılan, topraksız tarım yöntemine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Seracılık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Konvansiyonel tarım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Permakültür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Hidroponik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Mars'a yapılacak bir yolculuk, mevcut teknolojiyle ortalama ne kadar sürer?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6 ay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 ay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 hafta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 yıl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Ay yüzeyindeki toz tabakasına verilen bilimsel isim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Bazalt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Obsidyen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Granit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Regolit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Mars'taki en yüksek yanardağ olan Olympus Mons'un özelliği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Güneş sistemindeki en büyük yanardağdır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Deniz seviyesinin altındadır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Aktif bir volkandır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Sürekli lav püskürtür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Ay'da gece ve gündüz arasındaki sıcaklık farkı yaklaşık ne kadardır?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50 derece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100 derece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200 derece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300 derece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Mars'ın yörüngesinde dönen ve kolonileşme sürecinde iletişim için kritik olan doğal uyduları hangileridir?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Phobos ve Deimos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Io ve Callisto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Europa ve Ganymede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Titan ve Rhea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Uzay istasyonlarında ve kolonilerde radyasyondan korunmak için en etkili yöntem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fazla oksijen pompalamak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ince kıyafetler giymek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Yeraltı yaşam alanları kurmak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Güneş panellerini artırmak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Ay'ın yerçekimi, Dünya'nın yerçekiminin yaklaşık kaçta biridir?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Yarısı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Dörtte biri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Onda biri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Altıda biri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Mars'ta oksijen üretmek için NASA'nın MOXIE deneyi hangi gazı kullanmaktadır?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Helyum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Metan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Karbondioksit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Argon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Ay'ın Dünya'ya her zaman aynı yüzünü göstermesinin nedeni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Dünya'nın çekim gücünün Ay'ı durdurması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Güneş'in yarattığı kütleçekim kilidi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Ay'ın kendi ekseni etrafında dönmemesi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Kendi ekseni etrafındaki dönme hızı ile yörünge hızının eşit olması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Güneş sistemimizde 'Kızıl Gezegen' olarak bilinen gezegen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Jüpiter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Venüs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Satürn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Mars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NASA'nın 2021 yılında Mars'a indirdiği ve Jezero Krateri'ni araştıran keşif aracı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Spirit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Opportunity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Perseverance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Curiosity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yıldızın kendi içine çökerek oluşturduğu, ışığın bile kaçamadığı yoğun çekim alanına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Nötron Yıldızı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Nebula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Süpernova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Kara Delik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Hubble Uzay Teleskobu'nun yerini alan ve evrenin en eski galaksilerini görüntüleyen gelişmiş teleskop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Spitzer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Kepler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James Webb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Chandra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Güneş sistemindeki en büyük gezegen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Uranüs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Neptün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Satürn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Jüpiter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Ay'a ayak basan ilk insan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Yuri Gagarin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Neil Armstrong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Buzz Aldrin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Michael Collins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Güneş'e en yakın gezegen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Dünya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Merkür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Mars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Venüs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Uzaya çıkan ilk insan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Valentina Tereşkova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John Glenn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Alan Shepard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Yuri Gagarin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Satürn gezegenini diğerlerinden ayıran en belirgin fiziksel özellik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Belirgin halka sistemine sahip olması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Katı bir yüzeye sahip olması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Güneş'e en uzak olması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sayıda uydusu olması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yıldızın ömrünün sonunda patlamasına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Proton Yıldızı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Beyaz Cüce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Kızıl Dev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Süpernova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Güneş sistemi dışındaki gezegenlere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Asteroitler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Ötegezegenler (Exoplanet)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Doğal uydular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Cüce gezegenler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Güneş'in dünyaya en yakın yıldız olduğu düşünülürse, Dünya'ya en yakın ikinci yıldız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Sirius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Proxima Centauri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Polaris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Betelgeuse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NASA'nın Ay'a insanlı uçuşlar gerçekleştirdiği tarihi programın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Apollo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Skylab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Artemis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Gemini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Güneş sistemindeki en küçük gezegen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Venüs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Plüton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Mars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Merkür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Samanyolu galaksisinin merkezinde ne olduğu tahmin edilmektedir?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Süper kütleli bir kara delik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Dev bir gezegen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Büyük bir yıldız kümesi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Duran bir nebulamsı gaz bulutu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Dünya'nın doğal uydusu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Mars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Ay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Jüpiter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Güneş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Güneş sistemimizin merkezindeki yıldızın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Sirius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Güneş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Kutup Yıldızı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Vega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Uzaya gönderilen ilk yapay uydu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Explorer 1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Voyager 1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Hubble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Sputnik 1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Kızıl Gezegen olarak bilinen gezegen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Venüs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Merkür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Satürn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Mars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Uzay mekiği fırlatılan merkezlerin genel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Gözlemevi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Radar İstasyonu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Havalimanı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Uzay Üssü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Astronotların uzayda yaşadığı yerin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Uzay Oteli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Uzay Üssü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Uzay İstasyonu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Uzay Gemisi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Dünya'nın atmosferi dışında kalan bölgeye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Atmosfer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Uzay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Stratosfer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İyonosfer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Yıldızları ve gezegenleri inceleyen bilim dalı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Biyoloji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Jeoloji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Astronomi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Astroloji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Güneş sisteminde halkasıyla en ünlü gezegen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Neptün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Uranüs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Mars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Satürn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Uluslararası Uzay İstasyonu'nda (ISS) astronotlar ne yapar?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Tatil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Madencilik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Turizm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Bilimsel araştırma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Hangi gezegen Dünya'ya en yakın komşudur?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Satürn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Venüs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Jüpiter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Plüton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Türkiye'nin uzay çalışmalarını yürüten kurumun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ASELSAN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TUA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TÜBİTAK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ROKETSAN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TUA'nın açılımı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Türkiye Uzay Akademisi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Türk Uzay Ağı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Türk Uzay Ajansı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Türkiye Uzay Araştırmaları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