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League of Legends'ta genellikle tek başına üst şeritte (top lane) oynayan, dayanıklılığı ile bilinen şampiyon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Sihirdar Vadisi'nde ejderhaların ortaya çıktığı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 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Nehir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Kampı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'Suikastçı' şampiyonudur?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sonunda ana binayı yok etmek için yıkılması gereken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Neksus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İnhibitör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Call of Duty oyunu hangi yıl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serisinin ikonik karakteri Kaptan Price'ın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 Price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Price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Price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Price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Black Ops serisinin ana hikayesinde hangi karakterin 'sayılar' ile ilgili gizemi işlenir?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Jason Hudson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Alex Mason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Woods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 Reznov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serisinde Ghost lakaplı karakterin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Kyle Garrick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Simon Riley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MacTavish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Sanderson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Call of Duty oyunu, seriye ilk kez 'Zombi' modunu eklemiştir?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Duty: Black Ops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 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Call of Duty: World at War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 of Duty 4: Modern Warfare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Warfare 2'deki meşhur 'No Russian' bölümünde geçen havalimanının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Sheremetyevo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Zakhaev International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Vnukovo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Domodedovo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serisinde 'Soap' lakabıyla tanınan karakterin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Allen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MacTavish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Roach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şampiyonlardan hangisi 'Ormancı' (Jungle) rolünde oynamasıyla meşhurdur?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Lee 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Caitlyn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Warzone ilk kez hangi yıl oyun dünyasına sunulmuştur?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 Ops serisindeki 'Mason' karakterinin oğlu olan ve Black Ops 2'de yönettiğimiz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Mason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Mason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Mason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David Mason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serisinin geliştiricisi olan 'Infinity Ward' hangi oyunun yapımcısıdır?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Warfare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at War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Ops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Duty: Black Ops 2'nin ana kötü karakteri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Raul Menendez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Imran Zakhaev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Dragovich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Vladimir Makarov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Call of Duty oyunlarında kullanılan ve her yıl güncellenen oyun motorunun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Frostbite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IW 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Unreal 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EA Sports'un efsanevi futbol serisi FIFA, 2023 yılından itibaren hangi isimle yoluna devam 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 Legends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EA Sports FC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Ultimate Soccer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Global Football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Konami tarafından geliştirilen ve eski adıyla 'Pro Evolution Soccer' olarak bilinen oyunun güncel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Winning Eleven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Soccer Online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eFootball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J-League Soccer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serisinde oyuncuların kartlarını toplayarak kadro kurduğumuz popüler oyun modu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 Football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Ultimate Team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Clubs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Modu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oyunlarında oyuncuların hız, şut ve pas gibi özelliklerini belirten sayısal değerlere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Match Stats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Skill Points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Dynamic Rating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Overall Rating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23 oyununun kapağında yer alan kadın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Marta Vieira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Megan Rapinoe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 Kerr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Sihirdar Vadisi'nde genellikle alt şeritte nişancı ile birlikte oynayan rol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Suikastçı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Dövüşçü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eFootball serisinde oyuncuların form durumlarını belirten ve harflerle ifade edilen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Performance Index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Level System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Player Grade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Condition Rating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oyunlarında maçların başında ve sonunda duyduğumuz, oyunla özdeşleşmiş ünlü spiker ikilisi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Motson ve Ally McCoist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Tyler ve Alan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Derek Rae ve Stewart Robson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Drury ve Jim Beglin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oyunlarında sokak futboluna odaklanan ve küçük sahalarda oynanan modun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Pitch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Futsal Master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Street League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Volta Football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eFootball oyunu hangi oyun motoru kullanılarak geliştirilmektedir?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Unity Engine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Unreal 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Frostbite 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Fox Engine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serisinde bir oyuncuyu yönetip profesyonel kariyerini inşa ettiğimiz modun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Seasons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Tournament Mode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Career Mode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 a Pro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oyunlarında oyuncuların özel hareketler yapmasını sağlayan yetenek göstergesine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Finishing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Dribbling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Tactical Awareness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Skill Moves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yıl FIFA serisi ilk kez 'FIFA International Soccer' adıyla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Link'in genellikle taşıdığı ve 'Kötülüğün Laneti'ni kırma gücüne sahip olan efsanevi kılıcın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Goddess Sword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Master 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Fierce Deity Sword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Biggoron Sword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Zelda serisinde Triforce'u oluşturan üç parçadan biri olan 'Bilgelik' (Wisdom) parçası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Prenses Zelda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Ganondorf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Hyrule krallığının ana vatanı olan ve oyunların büyük çoğunluğunun geçtiği kurgusal dünyanın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Koholint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Hyrule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Labrynna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şeritte (mid lane) genellikle büyü hasarı odaklı oynayan karakterlere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Nişancı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Serinin ana kötüsü olan ve Triforce'un 'Güç' (Power) parçasını elinde tutan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Ganondorf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Skull Kid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Demacia'nın gururu olan ve kılıcıyla üst şeritte oynanan şampiyon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Yasuo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Teemo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şampiyon genellikle alt şeritte nişancı (ADC) olarak oynanır?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Thresh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Malphite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Haritanın orta kısmında yer alan ve her iki takıma da avantaj sağlayan tarafsız canavar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Yampiri Yengeç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Güçlendirme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Baron Nashor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Güçlendirme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başında genellikle ormanda gezen ve baskın (gank) atan oyuncuya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Koridor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Ormancı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Freljord'un kraliçesi olan ve genellikle üst şeritte oynanan şampiyon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Sejuani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Vayne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