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League of Legends'ta genellikle tek başına üst şeritte (top lane) oynayan, dayanıklılığı ile bilinen şampiyon sınıfı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Destek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Büyücü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Nişancı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şampiyonlardan hangisi 'Ormancı' (Jungle) rolünde oynamasıyla meşhurdur?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Lee Sin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Lux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Caitlyn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Jinx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Sihirdar Vadisi'nde genellikle alt şeritte nişancı ile birlikte oynayan rol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Destek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Suikastçı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Dövüşçü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Büyücü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Orta şeritte (mid lane) genellikle büyü hasarı odaklı oynayan karakterlere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Destek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Büyücü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Nişancı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Demacia'nın gururu olan ve kılıcıyla üst şeritte oynanan şampiyon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Darius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Yasuo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Teemo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şampiyon genellikle alt şeritte nişancı (ADC) olarak oynanır?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Thresh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Amumu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Malphite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Ashe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Haritanın orta kısmında yer alan ve her iki takıma da avantaj sağlayan tarafsız canavar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Yampiri Yengeç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 Güçlendirme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Baron Nashor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 Güçlendirme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Oyunun başında genellikle ormanda gezen ve baskın (gank) atan oyuncuya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Üst Koridor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Ormancı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Taşıyıcı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Destek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Freljord'un kraliçesi olan ve genellikle üst şeritte oynanan şampiyon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Sejuani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Vayne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Sihirdar Vadisi'nde ejderhaların ortaya çıktığı bölge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Üs Bölgesi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 Nehir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Üst Nehir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Orman Kampı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bir 'Suikastçı' şampiyonudur?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Ornn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Soraka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Oyunun sonunda ana binayı yok etmek için yıkılması gereken yapı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Neksus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İnhibitör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İlk Call of Duty oyunu hangi yıl piyasaya sürülmüştür?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Warfare serisinin ikonik karakteri Kaptan Price'ın tam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Simon Price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Peter Price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Price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David Price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Call of Duty: Black Ops serisinin ana hikayesinde hangi karakterin 'sayılar' ile ilgili gizemi işlenir?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Jason Hudson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Alex Mason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Frank Woods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Viktor Reznov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Warfare serisinde Ghost lakaplı karakterin gerçek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Kyle Garrick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Simon Riley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MacTavish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Gary Sanderson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Call of Duty oyunu, seriye ilk kez 'Zombi' modunu eklemiştir?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Call of Duty: Black Ops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Call of Duty 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Call of Duty: World at War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Call of Duty 4: Modern Warfare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Warfare 2'deki meşhur 'No Russian' bölümünde geçen havalimanının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Sheremetyevo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Zakhaev International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Vnukovo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Domodedovo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Call of Duty serisinde 'Soap' lakabıyla tanınan karakterin tam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Joseph Allen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MacTavish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Gary Roach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Sandman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Call of Duty: Warzone ilk kez hangi yıl oyun dünyasına sunulmuştur?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2021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Black Ops serisindeki 'Mason' karakterinin oğlu olan ve Black Ops 2'de yönettiğimiz karakter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Edward Mason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Samuel Mason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Frank Mason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David Mason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Call of Duty serisinin geliştiricisi olan 'Infinity Ward' hangi oyunun yapımcısıdır?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Modern Warfare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World at War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Black Ops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Cold War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Call of Duty: Black Ops 2'nin ana kötü karakteri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Raul Menendez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Imran Zakhaev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Dragovich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Vladimir Makarov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Call of Duty oyunlarında kullanılan ve her yıl güncellenen oyun motorunun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Frostbite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IW Engine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Unreal Engine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Unity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EA Sports'un efsanevi futbol serisi FIFA, 2023 yılından itibaren hangi isimle yoluna devam etmektedir?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FIFA Legends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EA Sports FC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Ultimate Soccer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Global Football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Konami tarafından geliştirilen ve eski adıyla 'Pro Evolution Soccer' olarak bilinen oyunun güncel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Winning Eleven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 Soccer Online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eFootball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J-League Soccer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FIFA serisinde oyuncuların kartlarını toplayarak kadro kurduğumuz popüler oyun modu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Volta Football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Ultimate Team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 Clubs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Kariyer Modu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Futbol oyunlarında oyuncuların hız, şut ve pas gibi özelliklerini belirten sayısal değerlere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Match Stats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Skill Points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Dynamic Rating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Overall Rating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FIFA 23 oyununun kapağında yer alan kadın futbolcu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Alex Morgan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Marta Vieira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Megan Rapinoe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 Kerr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eFootball serisinde oyuncuların form durumlarını belirten ve harflerle ifade edilen sistemin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Performance Index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Level System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Player Grade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Condition Rating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FIFA oyunlarında maçların başında ve sonunda duyduğumuz, oyunla özdeşleşmiş ünlü spiker ikilisi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Motson ve Ally McCoist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Martin Tyler ve Alan Smith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Derek Rae ve Stewart Robson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Peter Drury ve Jim Beglin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FIFA oyunlarında sokak futboluna odaklanan ve küçük sahalarda oynanan modun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Urban Pitch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Futsal Master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Street League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Volta Football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eFootball oyunu hangi oyun motoru kullanılarak geliştirilmektedir?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Unity Engine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Unreal Engine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Frostbite Engine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Fox Engine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FIFA serisinde bir oyuncuyu yönetip profesyonel kariyerini inşa ettiğimiz modun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Online Seasons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Tournament Mode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Career Mode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 a Pro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Futbol oyunlarında oyuncuların özel hareketler yapmasını sağlayan yetenek göstergesine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Finishing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Dribbling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Tactical Awareness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Skill Moves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yıl FIFA serisi ilk kez 'FIFA International Soccer' adıyla piyasaya sürülmüştür?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Link'in genellikle taşıdığı ve 'Kötülüğün Laneti'ni kırma gücüne sahip olan efsanevi kılıcın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Goddess Sword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Master Sword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Fierce Deity Sword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Biggoron Sword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Zelda serisinde Triforce'u oluşturan üç parçadan biri olan 'Bilgelik' (Wisdom) parçası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Link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Prenses Zelda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Ganondorf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Impa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Hyrule krallığının ana vatanı olan ve oyunların büyük çoğunluğunun geçtiği kurgusal dünyanın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Termina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Koholint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Hyrule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Labrynna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Serinin ana kötüsü olan ve Triforce'un 'Güç' (Power) parçasını elinde tutan karakter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Ganondorf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Skull Kid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Vaati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