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Milli Kadın Voleybol Takımı, 2023 yılında hangi organizasyonda tarihinde ilk kez şampiyon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Şampiyonası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FIVB Milletler Ligi (VNL)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Kupası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VakıfBank Spor Kulübü, FIVB Kadınlar Dünya Kulüpler Şampiyonası'nda en çok şampiyon olan takım unvanına sahiptir. VakıfBank'ın bu kupayı kazandığı toplam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Fenerbahçe Opet Kadın Voleybol Takımı, 2010 yılında hangi büyük organizasyonda dünya şampiyonu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Challenge Cup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FIVB Dünya Kulüpler Şampiyonası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 Şampiyonlar Ligi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 Kupası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Milli Kadın Voleybol Takımı'nın 'Filenin Sultanları' lakabını kazandığı dönem hangi yılın öncesine dayanmaktadır?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VakıfBank'ın efsanevi başantrenörü olarak bilinen, uzun yıllar takımı çalıştıran İtalyan antrenör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Marcello Abbondanza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Giovanni Guidetti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Daniele Santarelli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Massimo Barbolini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Fenerbahçe kadın voleybol takımı, 2011-2012 sezonunda CEV Şampiyonlar Ligi finalini hangi şehirde kazanarak Avrupa şampiyonu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Varşova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Milli Kadın Voleybol Takımı, 2023 Avrupa Şampiyonası finalinde hangi ülkeyi mağlup ederek altın madalya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VakıfBank formasıyla uzun yıllar kaptanlık yapan ve 'Müthiş Türk kızı' olarak anılan pasör çaprazı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 Erdem Dündar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Gözde Kırdar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Toksoy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Neslihan 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Fenerbahçe'nin efsane kaptanı ve Türk voleybolunun en önemli orta oyuncularından biri olarak kabul edilen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Melis Yılmaz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 Aydemir Akyol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Meryem Boz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Eda Erdem Dündar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Milli Kadın Voleybol Takımı, 2020 Tokyo Olimpiyatları'nda grup aşamasında hangi büyük takımı 3-0 mağlup ederek büyük ses getirmiştir?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bir takımın bir set içerisinde kazanması gereken sayı barajı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katıldığı ilk Olimpiyat Oyunları voleybol branşı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2004 Atina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 Pekin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2012 Londra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 Rio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 maçlarında bir takımda sahada aynı anda kaç oyuncu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bir set, kaç sayıya ulaşan ilk takım tarafından kazanılır?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 sahasının standart ölçüleri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18x9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20x10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14x7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16x8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efsanevi plaj voleybolcularından hangisi birden fazla Olimpiyat altın madalyasına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Emanuel Rego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Todd Rogers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Karch Kiraly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Kerri Walsh Jennings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blok teması, takımın sahip olduğu kaç vuruş hakkından biri sayılır?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 vuruş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vuruş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vuruş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 maçlarında takımlar her kaç sayıda bir saha değiştirir?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topun fileye temas etmesi durumunda oyun nasıl devam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 devam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 servisi atılır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kabul edilir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 rakibe geçer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 tarihinde 'Kral' lakabıyla anılan ve hem salon hem plaj voleybolunda altın madalya kazanan efsane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Alison Cerutti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Ricardo Santos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Phil Dalhausser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Karch Kiraly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servis atılırken oyuncunun basması yasak olan çizgi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Saldırı çizgisi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Dip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set sayısı kaçta kaç biter (tie-break seti hariç)?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set oynanır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set alan kazanır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set alan kazanır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set alan kazanır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 hangi yıl Olimpiyat programına resmen dahil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oyun sırasında oyuncu değişikliği hakkı var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sakatlık durumunda vardır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Sınırsızdır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sette 2 hak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Değişiklik hakkı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Kadın Milli Voleybol Takımı, 2012 Londra Olimpiyatları'na hangi antrenör yönetiminde katılmıştır?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Ferhat Akbaş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Giovanni Guidetti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Marco Motta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Massimo Barbolini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2011 Avrupa Şampiyonası'nda Türkiye hangi madalyayı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Madalya alamadı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2015 Avrupa Oyunları'nda Türkiye hangi branşta şampiyon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Voleybol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Basketbol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2010'larda Türkiye'nin FIVB Dünya Grand Prix finallerinde kazandığı en iyi derece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Üçüncülük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Şampiyonluk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2017 Avrupa Şampiyonası'nda Türkiye çeyrek finalde hangi ülkeye elenmiştir?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2010'lu yıllarda Milli Takım'ın kaptanlığını uzun süre yapan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Toksoy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Gözde Kırdar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Gülden Kayalar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Melis Gürkaynak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Türkiye, 2012 Londra Olimpiyatları'nda hangi grupta yer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 Grubu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 Grubu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2010'ların ortasında Milli Takım'ın başına geçen İtalyan antrenör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Barbolini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Caprara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Guidetti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Santarelli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2019 Avrupa Şampiyonası finali nerede oynanmıştır?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2010'larda Milli Takım formasıyla 'En İyi Libero' ödüllerini toplayan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Gizem Örge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Gülden Kuzubaşıoğlu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Merve Dalbeler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Simge Aköz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2012 Londra Olimpiyatları'nda Türkiye'nin turnuvadaki ilk galibiyeti hangi takıma karşıydı?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Cezayir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2010'ların başında Milli Takım'da smaçör olarak görev yapan 'Demir Yumruk' lakaplı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Neriman Özsoy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Seda Tokatlıoğlu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Gözde Kırdar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Esra Gümüş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Takım'ın 2010'lardaki oyun kurucusu kimdi?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Özge Kırdar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Naz Aydemir Akyol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Elif Şahin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Nilay Özdemir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2010'larda Türkiye'nin Avrupa Şampiyonası'ndaki en iyi derecesi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Gümüş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2010-2020 arası Milli Takım'da orta oyuncu olarak görev yapan 'Bahar'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Bahar Toksoy Guidetti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Ekinci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Bakırcı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Mert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VakıfBank ilk CEV Şampiyonlar Ligi kupasını hangi yıl kazandı?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