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Scofield hapse neden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Cinayet işlediği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Kardeşini kurtarmak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Hackerlık yaptığı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Bankayı soymak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gizli ve güçlü örgütün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Syndicate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Shadow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Company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Brotherhood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Michael, hapishaneden kaçmak için hangi yolu kullanmıştır?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Gardiyan üniformasını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Duvar arkasındaki tünelleri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Kanalizasyonu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Helikopteri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Michael'ın kaçış planında kullandığı temel araç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Anahtar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Vidası sökülen bir boru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Bıçak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Lincoln Burrows neden idama mahkum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Başkan yardımcısının kardeşini öldürmekle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 soymakla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Hükümet sırlarını çalmakla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İsyan çıkarmakla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ilerleyen sezonlarında hapishane kaçışından sonra ekip nereye gider?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Panama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Michael'ın dövmelerini yapan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doktor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 elleriyle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Tattoo sanatçısı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Geralt'ın en yakın dostu olan ozan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Jaskier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Vesemir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Geralt'ın kader bağıyla koruduğu prensesin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Yennefer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Renfri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Geralt'ın bağlı olduğu topluluğun merkezi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Novigrad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Cintra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Kaer Morhen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Aretuza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Yennefer'ın kökeni hangi büyü okuluna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Nilfgaard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Oxenfurt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Aretuza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 Ard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Scofield'in vücudundaki dövme neyi gizlemektedir?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Kayıp bir serveti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Hapishane planını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haritayı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günlüğünü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Geralt hangi yaratıkları avlamak için eğitilmiştir?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Canavarlar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Ejderhalar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Büyücüler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Witcher'lar genellikle hangi tip kılıç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 ve Çelik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ve Bronz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Çelik ve Gümüş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Tahta ve Demir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Cintra'nın kraliçesi ve Ciri'nin büyükannesi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Francesca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Calanthe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Tissaia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Fringilla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Geralt'ın sık sık kullandığı basit büyülere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Tılsım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İksir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Nilfgaard ordusunun simgesi hangi hayvandır?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olaylar genel olarak hangi kıtada geçer?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Zerrikania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Skellige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Toussaint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Geralt'ın sıkça tükettiği, ona özel güçler veren sıvı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İksir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Ciri'nin tam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Cirilla Aretuza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Cirilla Vengerberg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Cirilla Fiona Elen Riannon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Cirilla Nilfgaard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 White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Kimya öğretmeni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suç ortağı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Mike Ehrmantraut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Gustavo Fring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Saul Goodman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Jesse Pinkman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Michael'ın hapishanede kurtarmaya çalıştığı kardeşinin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Lincoln Burrows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Abruzzi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Theodore Bagwell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Fernando Sucre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 White'ın suç dünyasındaki takma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Eladio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Heisenberg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ürettiği uyuşturucunun rengi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kayınbiraderi Hank ne iş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FBI ajanı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DEA ajanı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ilk iş ortağı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Gretchen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Elliott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Krazy-8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Skyler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kullandığı karavan nerede üretime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merkezi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kanser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Skyler'ın Walter'ın paralarını akladığı mekan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Restoran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Oto yıkama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Otostop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düşmanı Gustavo Fring hangi işletmenin sahibidir?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Los Pollos Hermanos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Crystal Palace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Vamonos Pest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Better Call Saul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imza attığı kimyasal madde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Metilamin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Cıva fülminat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Fosfor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zehirlemek için kullandığı çiçek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Papatya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Vadi zambağı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Zakkum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Orkide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ünlü hapishanenin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Blackgate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Alcatraz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Fox River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Shawshank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ünlü 'I am the one who knocks' repliği kime söylenmiştir?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Skyler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kötü karakterlerinden biri olan 'T-Bag'in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Theodore Bagwell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Kellerman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Brad Bellick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Alexander Mahone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Scofield'in hapishanede aşık olduğu doktorun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Maricruz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Sara Tancredi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Veronica Donovan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Sofia Lugo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Scofield meslek olarak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Yapı mühendisi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Hapishane müdürünün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Brad Bellick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Charles Westmoreland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Alexander Mahone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Henry Pope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Michael'ın hücre arkadaşının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Abruzzi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Benjamin Miles Franklin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Apolskis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Fernando Sucre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