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 Scofield hapse neden girmiştir?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Cinayet işlediği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Kardeşini kurtarmak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Hackerlık yaptığı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Bankayı soymak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 Scofield'in vücudundaki dövme neyi gizlemektedir?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Kayıp bir serveti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Hapishane planını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haritayı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günlüğünü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Michael'ın hapishanede kurtarmaya çalıştığı kardeşinin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Lincoln Burrows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Abruzzi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Theodore Bagwell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Fernando Sucre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ünlü hapishanenin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Blackgate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Alcatraz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Fox River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Shawshank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kötü karakterlerinden biri olan 'T-Bag'in gerçek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Theodore Bagwell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Paul Kellerman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Brad Bellick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Alexander Mahone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 Scofield'in hapishanede aşık olduğu doktorun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Maricruz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Sara Tancredi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Veronica Donovan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Sofia Lugo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 Scofield meslek olarak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Avukat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Yapı mühendisi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Hapishane müdürünün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Brad Bellick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Charles Westmoreland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Alexander Mahone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Henry Pope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Michael'ın hücre arkadaşının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Abruzzi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Benjamin Miles Franklin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David Apolskis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Fernando Sucre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gizli ve güçlü örgütün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Syndicate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Shadow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 Company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Brotherhood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Michael, hapishaneden kaçmak için hangi yolu kullanmıştır?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Gardiyan üniformasını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Duvar arkasındaki tünelleri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Kanalizasyonu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Helikopteri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Michael'ın kaçış planında kullandığı temel araç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Anahtar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Vidası sökülen bir boru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Bıçak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Lincoln Burrows neden idama mahkum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Başkan yardımcısının kardeşini öldürmekle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Banka soymakla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Hükümet sırlarını çalmakla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İsyan çıkarmakla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ilerleyen sezonlarında hapishane kaçışından sonra ekip nereye gider?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Meksika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Panama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Michael'ın dövmelerini yapan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doktor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Kardeşi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Kendi elleriyle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Tattoo sanatçısı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Geralt'ın en yakın dostu olan ozan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Jaskier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Vesemir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Lambert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Cahir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Geralt'ın kader bağıyla koruduğu prensesin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Yennefer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Renfri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Ciri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Triss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Geralt'ın bağlı olduğu topluluğun merkezi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Novigrad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Cintra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Kaer Morhen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Aretuza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Yennefer'ın kökeni hangi büyü okuluna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Nilfgaard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Oxenfurt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Aretuza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 Ard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Geralt hangi yaratıkları avlamak için eğitilmiştir?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Canavarlar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Ejderhalar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Büyücüler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Witcher'lar genellikle hangi tip kılıç kullanır?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 ve Çelik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ve Bronz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Çelik ve Gümüş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Tahta ve Demir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Cintra'nın kraliçesi ve Ciri'nin büyükannesi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Francesca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Calanthe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Tissaia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Fringilla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Geralt'ın sık sık kullandığı basit büyülere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İşaret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Tılsım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İksir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Nilfgaard ordusunun simgesi hangi hayvandır?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olaylar genel olarak hangi kıtada geçer?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Zerrikania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Skellige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Toussaint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Geralt'ın sıkça tükettiği, ona özel güçler veren sıvı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İksir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Ciri'nin tam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Cirilla Aretuza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Cirilla Vengerberg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Cirilla Fiona Elen Riannon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Cirilla Nilfgaard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Lost dizisi hangi uçak kazasıyla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Oceanic 815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Boeing 747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Flight 101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Airbus A320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gizemli bilimsel araştırma grubunun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 Projesi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Dharma Girişimi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Lost Ekibi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Gizli Üs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Adadaki gizemli karakterlerden biri olan 'John Locke'un en büyük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Adayı yönetmesi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Adada yürümeye başlaması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Adadan kaçması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Uçağı sürmesi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 sıkça duyulan '4, 8, 15, 16, 23, 42' sayıları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 sayıları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 koordinatları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Uçak koltuk numaraları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Uğursuz sayılar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Lost dizisinin ana karakteri olan doktor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Hurley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Sawyer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Jack Shephard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Sayid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Adada yaşayan gizemli yerlilere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 Sakinleri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Kurtulanlar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Diğerleri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Adada bulunan ve gizemli bir şekilde açılan şey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Ambar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meşhur 'Flashback' sahneleri neyi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Karakterlerin geçmişini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Uçağın yapımını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Kaptan pilotu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Adanın geleceğini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Lost dizisi kaç sezon sürmüştür?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Adada sıkça görülen siyah duman yaratığına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Duman Canavarı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Güç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 Ruhu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Desmond karakterinin adadaki ana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Adayı terk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bulmak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Uçağı tamir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Tuşa basmak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'Ben Linus' karakteri hangi grubu yönetir?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Dharma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Kurtulanlar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Pilotlar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Diğerleri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Lost dizisi genel olarak hangi türdedir?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programı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Sitcom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Belgesel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Gizem ve Bilim Kurgu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