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Potter'ın en yakın iki arkadaşının isimleri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 ve Ginny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Fred ve George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Ron ve Hermione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Draco ve Neville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Harry, Ron ve Hermione'nin iksir dersi öğretmeni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Filius Flitwick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Severus Snape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Minerva McGonagall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Horace Slughorn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Sihirli dünyanın para birimi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Galleon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Sterlin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Harry'nin ilk gittiği büyücülük dükkanı nerededir?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 Orman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Diagon Yolu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Hogsmeade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serisi toplam kaç kitaptan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 yaparken kullanılan temel araç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Değnek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Pelerin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 yılındaki 89. Oscar Ödülleri'nde 'En İyi Film' ödülü yanlışlıkla hangi filme anons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La Land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 by the Sea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Moonlight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tarihinde 'En İyi Erkek Oyuncu' ödülünü en çok kazanan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Daniel Day-Lewis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Tom Hanks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 Nicholson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Marlon Brando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1973 yılında 'Baba' (The Godfather) filmiyle kazandığı 'En İyi Erkek Oyuncu' ödülünü reddederek törene bir Kızılderili aktivist gönderen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De Niro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Marlon Brando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Caan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 Pacino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tarihinde 22 adaylıkla 'En Çok Aday Gösterilen Oyuncu' unvanının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Jack Nicholson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Meryl Streep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Bette Davis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Katharine Hepburn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2014 yılındaki törende Ellen DeGeneres tarafından çekilen ve Twitter'da rekor kıran ünlü 'selfie' fotoğrafında hangi oyuncu yer almamıştır?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Bradley Cooper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Jennifer Lawrence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Brad Pitt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Leonardo DiCaprio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Harry'nin alnındaki yara izi ne şekildedir?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Şimşek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film Oscar tarihinde 'En İyi Film', 'En İyi Yönetmen', 'En İyi Erkek Oyuncu', 'En İyi Kadın Oyuncu' ve 'En İyi Senaryo' dallarının hepsini kazanan ikinci filmdir?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Happened One Night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Titanic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Silence of the Lambs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One Flew Over the Cuckoo's Nest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2022 yılındaki törende Chris Rock'a sahnede tokat atmasıyla dünya gündemine oturan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Jamie Foxx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Denzel Washington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Will Smith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Samuel L. Jackson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tarihinde 'En İyi Yönetmen' ödülünü kazanan ilk kadın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Jane Campion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Sofia Coppola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Kathryn Bigelow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Greta Gerwig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1940 yılında 'Rüzgar Gibi Geçti' (Gone with the Wind) filmiyle 'En İyi Yardımcı Kadın Oyuncu' ödülünü kazanan ve Oscar kazanan ilk siyahi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Eartha Kitt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Whoopi Goldberg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Dorothy Dandridge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Hattie McDaniel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DiCaprio, hangi filmdeki rolüyle uzun yıllar süren adaylık serisinin ardından ilk Oscar ödülünü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Revenant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Wolf of Wall Street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Departed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Aviator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heykelciğinin tasarımı hangi sanat akımından esinlenerek oluşturulmuştur?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Art Deco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 Nouveau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Oscar tarihinde 'En İyi Film' ödülünü kazanan ilk İngilizce olmayan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Crouching Tiger, Hidden Dragon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Parasite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Amélie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Komşum Totoro filminde, kız kardeşlerin (Satsuki ve Mei) babası ne iş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Tren kondüktörü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Üniversitede profesör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Ruhların Kaçışı (Spirited Away) filminde Chihiro'nun anne ve babası neye dönüşmüştür?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Domuz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Koyun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Yürüyen Şato filmindeki ateş cini Calcifer, aslında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yıldız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volkan parçası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Büyülü bir 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güneş ışığı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Hogwarts'taki dört binadan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Ravenclaw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Gryffindor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Slytherin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Prenses Mononoke filminde Ashitaka'nın lanetinin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Karanlık bir gölge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Yozlaşmış bir yaban domuzu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orman tanrısı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Şehri'nin büyücüsü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Studio Ghibli'nin kurucularından olan ünlü yönetmen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Satoshi Kon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Isao Takahata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Hayao Miyazaki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Makoto Shinkai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Küçük Deniz Kızı Ponyo filminde, Ponyo'nun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Fujimoto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Brunhilde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Ruhların Kaçışı'nda Yubaba'nın işlettiği devasa hamamın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Yubaya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Kamiyya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Onsenya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Aburaya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Gökteki Kale (Laputa) filmindeki efsanevi uçan şehrin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Ghibli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Sheeta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Laputa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Nausicaa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Kiki'nin Kargo Servisi filminde Kiki'nin yanından ayırmadığı kedisinin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Jiji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Rüzgarlı Vadi (Nausicaä) filminde Nausicaä hangi dev yaratıklarla iletişim kurabilir?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Ohmu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No-Face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Totoro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Ruhların Kaçışı'nda Chihiro'ya yardım eden gizemli çocuğun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Zeniba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Kamaji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Studio Ghibli'nin logosunda hangi ünlü karakter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Ponyo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Totoro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Nausicaä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MCU'nun ilk filmi olan ve 2008 yılında vizyona giren yapım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Iron 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Captain America: The First Avenger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Incredible Hulk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 serisinin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J.R.R. Tolkien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J.K. Rowling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 R.R. Martin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Thanos'un topladığı Sonsuzluk Taşları'ndan 'Zihin Taşı' hangi karakterin alnında bulunuyordu?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Doctor Strange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Harry'nin sahip olduğu baykuşun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Hedwig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Errol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Pigwidgeon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Crookshanks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Hogwarts'ın müdürü olan bilge büyücü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Sirius Black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Severus Snape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Albus Dumbledore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Remus Lupin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Harry Potter'ın baş düşmanı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Voldemort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Bellatrix Lestrange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Pettigrew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Lucius Malfoy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Büyücüler Quidditch oyununu neyin üzerinde oynarlar?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Süpürge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Gryffindor binasının sembolü olan hayvan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Kartal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Porsuk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