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filminin meşhur şarkısı 'My Heart Will Go On'u kim seslendirmiştir?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Whitney Houston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Celine Dion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Madonna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Adele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Jack ve Rose'un üzerinde yüzdüğü meşhur eşya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Sandık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Titanic'te Rose'un nişanlısının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Fabrizio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Tommy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gemisi hangi buz kütlesine çarpmıştır?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kütlesi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 kütlesi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Buz dağı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Rose'un filmde taktığı meşhur mücevherin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Denizin İncisi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Safir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Okyanusun Kalbi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Güneşin Taşı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Jack, Rose'u geminin neresinde kurtarmıştır?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Makine dairesinde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Kıç tarafında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Güvertede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gemisi hangi rotada yolculuk yapıyordu?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 - 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- New York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Southampton - 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- Sidney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filminde Jack, Rose'un resmini nasıl çizmiştir?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Karakalem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Yağlı boya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Suluboya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Titanic gemisi gerçek hayatta ne zaman batmıştır?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1912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1914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Potter'ın en yakın iki arkadaşının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Luna ve Ginny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Fred ve George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Ron ve Hermione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Draco ve Neville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alnındaki yara izi ne şekildedir?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Şimşek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Hogwarts'taki dört binadan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Ravenclaw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Gryffindor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Slytherin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Merlin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serisinin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J.R.R. Tolkien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J.K. Rowling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George R.R. Martin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sahip olduğu baykuşun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Hedwig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Errol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Pigwidgeon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Crookshanks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Hogwarts'ın müdürü olan bilge büyücü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Sirius Black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Severus Snape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Albus Dumbledore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Remus Lupin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Potter'ın baş düşmanı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Voldemort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Bellatrix Lestrange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Pettigrew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Lucius Malfoy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Büyücüler Quidditch oyununu neyin üzerinde oynarlar?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Süpürge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Gryffindor binasının sembolü olan hayvan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Kartal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Porsuk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Harry, Ron ve Hermione'nin iksir dersi öğretmeni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Filius Flitwick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Severus Snape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Minerva McGonagall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Horace Slughorn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Sihirli dünyanın para birimi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Galleon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Sterlin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Euro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Harry'nin ilk gittiği büyücülük dükkanı nerededir?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Yasak Orman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Diagon 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Hogsmeade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Harry Potter serisi toplam kaç kitaptan oluşur?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Büyü yaparken kullanılan temel araç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Değnek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Pelerin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karakter Cooper'ın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Astronot ve pilot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dünyayı kurtarmak için geçilen kozmik oluşum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Süpernova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Meteor yağmuru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Solucan deliği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delik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kara deliğin etrafındaki devasa yapının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Gargantua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Event Horizon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filminin unutulmaz müziklerini kim bestelemiştir?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John Williams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Hans Zimmer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Ludwig Göransson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Danny Elfman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Cooper'ın kızı Murph'ün çocukluk takma adı neydi?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astronotların kullandığı robotların isimleri nelerdir?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WALL-E ve EVE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TARS ve CASE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R2-D2 ve C-3PO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Alpha ve Beta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Cooper'ın uzaya gitme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İnsanlık için yeni bir yuva bulmak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Uzaylılarla tanışmak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Gezegenleri haritalamak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Turistik gezi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zamanın yavaş akmasına ne sebep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Dünya'nın dönüşü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 deliğin kütle çekimi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Işık hızı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Uzay gemisinin motoru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Interstellar filminde Cooper hangi gezegende zamanın çok hızlı geçtiğini fark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Miller Gezegeni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Plüton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Satürn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Cooper'ın fedakarlığı neyle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Yakıt tasarrufu yapmak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Ailesine geri dönmek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Veriyi göndermek için kendini feda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Gemiyi onarmak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kullanılan bilimsel danışman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Sagan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Stephen Hawking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Kip Thorne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Neil deGrasse Tyson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Cooper'ın kızı Murph büyüdüğünde hangi alanda uzmanlaşır?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'ana gemi'nin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Discovery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Apollo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Endurance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Enterprise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Cooper ve kızı arasındaki bağ nasıl ifade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Aşk ve zaman ötesi bir bağ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E-posta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Mektuplar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Video kayıtları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 filminde başrolü oynayan aktör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Jared Leto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Christian Bale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Heath Ledger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Joaquin Phoenix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Joker karakterinin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Jack Napier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Arthur Fleck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Bruce Wayne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Harvey Dent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 hangi kurgusal şehirde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City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Metropolis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Gotham City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