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filminin meşhur şarkısı 'My Heart Will Go On'u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Whitney Houston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Celine Dion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Madonna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Jack ve Rose'un üzerinde yüzdüğü meşhur eşya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Titanic'te Rose'un nişanlısının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Fabrizio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Tommy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hangi buz kütlesine çarpmıştır?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kütlesi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Rose'un filmde taktığı meşhur mücevherin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İncisi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Safir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Okyanusun Kalbi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Taşı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Jack, Rose'u geminin neresinde kurtarmıştır?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dairesinde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Kıç tarafında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Güvertede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hangi rotada yolculuk yapıyordu?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-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- 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Southampton - 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- Sidney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filminde Jack, Rose'un resmini nasıl çizmiştir?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gerçek hayatta ne zaman batmıştır?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Potter'ın en yakın iki arkadaşının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ve Ginny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 ve George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 ve Hermione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Draco ve Neville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alnındaki yara izi ne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Hogwarts'taki dört binadan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J.R.R. Tolkien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J.K. Rowling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R.R. Martin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sahip olduğu baykuşun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Hedwig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Pigwidgeon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Crookshanks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Hogwarts'ın müdürü olan bilge büyücü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 Black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Albus Dumbledore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Remus Lupin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Potter'ın baş düşmanı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Voldemort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Bellatrix Lestrange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Pettigrew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Malfoy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Büyücüler Quidditch oyununu neyin üzerinde oynarlar?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Süpürge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sembolü olan hayvan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Harry, Ron ve Hermione'nin iksir dersi öğretmeni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Filius Flitwick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 McGonagall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Horace Slughorn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Sihirli dünyanın para birimi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Galleon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ilk gittiği büyücülük dükkanı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 Orman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Diagon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Hogsmeade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 toplam kaç kitaptan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 yaparken kullanılan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Değnek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karakter Cooper'ın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Astronot ve pilot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dünyayı kurtarmak için geçilen kozmik oluşum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 yağmuru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Solucan deliği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kara deliğin etrafındaki devasa yapının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Gargantua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filminin unutulmaz müziklerini kim bestelemiştir?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Williams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Zimmer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Göransson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Danny Elfman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kızı Murph'ün çocukluk takma adı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astronotların kullandığı robotların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WALL-E ve EVE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TARS ve CASE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R2-D2 ve C-3PO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 ve 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uzaya gitme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İnsanlık için yeni bir yuva bulmak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Uzaylılarla tanışmak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 haritalamak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zamanın yavaş akmasına ne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dönüşü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deliğin kütle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gemisinin motoru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 hangi gezegende zamanın çok hızlı geçtiğini fark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Miller Gezegeni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Cooper'ın fedakarlığı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tasarrufu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Ailesine geri dönmek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Veriyi göndermek için kendini feda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Gemiyi onarmak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kullanılan bilimsel danışman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Kip Thorne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Neil deGrasse Tyson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kızı Murph büyüdüğünde hangi alanda uzmanlaşır?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'ana gemi'nin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Discovery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Endurance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Enterprise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Cooper ve kızı arasındaki bağ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ve zaman ötesi bir bağ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kayıtları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filminde başrolü oynayan aktör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Jared Leto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Heath 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Joaquin Phoenix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karakterinin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Napier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Arthur Fleck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Wayne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hangi kurgusal şehirde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Gotham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