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modelin eğitim verisindeki gürültüyü ve detayları ezberleyip yeni verilerde başarısız olması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Gradient Descent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Normalization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Overfitting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Underfitting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Eğitim sürecinde ağırlıkların güncellenme hızını belirleyen hiper-parametre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Batch Size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Activation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Epoch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Learning Rate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dil işleme (NLP) modellerinde metinleri sayısal vektörlere dönüştürme yöntemidir?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Gradient Descent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Regularization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Softmax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Word Embedding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 setini eğitim ve test olarak ayırmanın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Modelin genelleme başarısını ölçmek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hızını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boyutunu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süresini kısaltmak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1950 yılında yayınlanan 'Computing Machinery and Intelligence' makalesinde bir makinenin zeki olup olmadığını anlamak için önerilen test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Turing Testi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Lovelace Testi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Winograd Şeması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CAPTCHA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1956 yılında düzenlenen ve 'Yapay Zeka' teriminin ilk kez resmi olarak kullanıldığı bilimsel toplantı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 Yapay Zeka Sempozyumu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Dartmouth Konferansı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Stanford Konferansı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Deep Blue Zirvesi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zekanın ilk yıllarında popüler olan, verilerin belirli kurallara göre işlendiği sistemlere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 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Algoritmalar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Uzman Sistemler (Expert Systems)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 Öğrenme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1997 yılında dünya satranç şampiyonu Garry Kasparov'u mağlup eden IBM imzalı süper bilgisayar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Watson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AlphaGo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 Gene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Deep Blue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sinir ağlarında, verinin işlenmesi sırasında katmanlar arasındaki bağlantı ağırlıklarını güncellemek için kullanılan temel algoritma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Linear Regression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Reinforcement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Decision Trees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Backpropagation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2012 yılında ImageNet yarışmasında derin öğrenmenin gücünü kanıtlayan ve modern yapay zeka dönemini başlatan model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VGG-16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Inception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AlexNet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Google DeepMind tarafından geliştirilen ve Go oyununda dünya şampiyonunu yenen yapay zeka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AlphaFold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MuZero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AlphaGo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denetimli (supervised) öğrenme algoritmasıdır?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Apriori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Linear Regression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Principal Component Analysis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K-Means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ChatGPT'nin temelini oluşturan 'Transformer' mimarisi ilk olarak hangi şirket tarafından yayınlanan makalede tanıtılmıştır?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OpenAI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Google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Microsoft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yapay zeka modelinin eğitim verisindeki kalıpları ezberleyip yeni verilerde başarısız olması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Overfitting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Underfitting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Augmentation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Gradient Descent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ChatGPT'nin eğitilmesinde kullanılan, insan geri bildirimlerinden öğrenme tekniğinin kısaltması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NLP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RLHF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CNN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 modellerinin metinler arasındaki ilişkileri anlamak için kelimeleri sayısal vektörlere dönüştürdüğü yönteme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Backpropagation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Tokenization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Word Embedding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Feature Engineering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Üretken yapay zeka (Generative AI) modellerinin, bir önceki kelimeye bakarak bir sonraki kelimeyi tahmin etme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Supervised Learning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Transfer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Unsupervised Learning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Autoregressive Generation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DALL-E modeli hangi teknoloji şirketi tarafından geliştirilmiştir?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Google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Microsoft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OpenAI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Midjourney'de kullanıcıların komut girmek için kullandığı platform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Slack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Telegram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Discord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WhatsApp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 modellerinin metinden görsel oluşturma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Text-to-Image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Natural Language Processing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Mining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Deep 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Midjourney'de görselin oranını (en-boy) değiştirmek için kullanılan parametre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--s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--v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--c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--ar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zekaya verilen görsel oluşturma komutlarına genel olarak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Script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Algorithm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Prompt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Dataset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Derin öğrenmede, bir katmandan diğerine aktarılan sinyalin şiddetini kontrol eden değerlere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Epoch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Learning Rate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Weight (Ağırlık)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Stable Diffusion'ın en belirgin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mobil cihazlarda çalışması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ücretli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metin tabanlı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Açık kaynak kodlu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 modellerinin görsel üretirken kullandığı ve gürültüden (noise) görüntü oluşturma tekniği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Reinforcement Learning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Generative Adversarial Networks (GAN)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Supervised Learning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Diffusion Models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DALL-E 3'ün önceki sürümlerine göre en büyük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düşük çözünürlük sunması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Karmaşık komutları anlama yeteneğinin yüksek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 beyaz üretim yapması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işlem yapması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Midjourney'de üretilen görselin kalitesini artırmak veya değiştirmek için kullanılan 'Upscale' işlemi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Görseli video formatına dönüştürmeyi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Görseli tamamen silmeyi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Görselin renklerini tersine çevirmeyi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Görselin çözünürlüğünü ve detayını artırmayı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Üretken YZ modelleri eğitilirken kullanılan devasa veri setlerine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Processor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Training Data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Cache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Hardware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Görsel oluşturma modellerinde 'Negative Prompt' kullanmanın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Görselin boyutunu küçültmek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Görseli daha karanlık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zekayı durdurmak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Görselde istemediğimiz unsurları belirtmek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Adobe'nin Photoshop içerisine entegre ettiği üretken dolgu aracı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Illustrator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Dimension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Lightroom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Firefly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 modellerinin tıbbi görüntülerde (röntgen, MR) hastalık tespiti yaparken kullandığı temel teknoloji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Convolutional Neural Networks (CNN)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Natural Language Processing (NLP)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Reinforcement Learning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Blockchain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alan, yapay zekanın yeni molekülleri ve ilaç adaylarını geleneksel yöntemlerden çok daha hızlı keşfetmesini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 karşılama sistemleri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Elektronik Sağlık Kayıtları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Drug Discovery (İlaç Keşfi)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Robotik cerrahi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 destekli 'Precision Medicine' (Hassas Tıp) yaklaşımının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Hastane maliyetlerini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Kişinin genetik yapısına özel tedavi planı oluşturmak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 sayısını azaltmak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hastalara aynı ilacı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Doğrusal olmayan (non-linear) problemleri çözmek için yapay sinir ağlarında kullanılan fonksiyonlara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Activation Function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Optimization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Backpropagation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Cost Function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Google DeepMind tarafından geliştirilen ve protein yapılarının 3D tahminini yaparak biyolojide devrim yaratan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AlphaFold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IBM Watson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ChatGPT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Eğitim verisinde etiketlerin bulunmadığı ve verideki gizli yapıların keşfedilmeye çalışıldığı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Supervised Learning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Transfer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Unsupervised Learning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Reinforcement 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Görüntü işleme projelerinde en yaygın kullanılan sinir ağı mimarisi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RNN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CNN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LSTM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 setindeki özelliklerin (features) sayısını azaltarak modelin karmaşıklığını düşürme işlemine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Dimensionality Reduction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Feature Engineering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Augmentation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Cross Validation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ajanın bir ortamda deneme-yanılma yoluyla ödül maksimizasyonu yapmasını hedefleyen öğrenme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Reinforcement Learning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Semi-supervised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Supervised Learning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Unsupervised 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sinir ağlarında hata oranını azaltmak için ağırlıkların geriye doğru güncellenmesi yöntemine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Pooling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Dropout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Feed Forward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Backpropagation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