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Boston Dynamics firmasının ürettiği ünlü robot köpeğin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Handle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Boston Dynamics'in geliştirdiği insansı robotun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Stretch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BigDog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alanında 'insansı' robotlara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Cyborg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Humanoid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Boston Dynamics merkezi hangi ülkede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İnsansı robotların en zorlandığı fiziksel hareket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kaydı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yakmak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depolamak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Dengeyi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kol teknolojisi en çok hangi alanda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Otomobil fabrikaları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yürüyüşleri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bahçeleri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Atlas robotunun en dikkat çekici yeteneği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pişirmek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Akrobatik hareketler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çizmek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biliminde 'sensör'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yapmaya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süs olmaya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saçmaya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Çevreyi algılamaya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İnsansı robotların yüzleri genellikle neye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yüzüne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ve YZ birleşimi neyi mümkün kılar?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Tuğla örme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 boyama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yazı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Otonom hareket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Boston Dynamics robotları genellikle nasıl enerji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rüzgarı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İnsansı robotlarda 'eklem' mekanizması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çıkarmayı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değiştirmeyi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Hareket kabiliyetini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silmeyi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robotun otonom olması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durması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kendine karar vermesi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Suda yüzmesi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Robotların en büyük yardımcısı olan teknoloji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 kaşık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Çamur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kullanılarak yapılan sahte e-postalara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Fatura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Phishing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Siber saldırganlar YZ'yi ne için kullanabilir?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ayıklama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Kötü niyetli yazılım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Güvenliği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destekli bir saldırıyı durdurmak için ne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YZ destekli savunma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Kablolu telefon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kilit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dosya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Phishing saldırılarında en çok ne çalınır?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Siber dünyada 'güvenlik duvarı'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dinletir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Saldırıları engeller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siber güvenlikte nasıl bir rol oynar?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Tehdit oluşturur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 yavaşlatır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Ekranı karartır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Tehditleri tespit eder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Phishing e-postaları genellikle nasıl görünür?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Anlamsız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karmaşık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Gerçek gibi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Güvenli kalmak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Herkesle konuşmalıyız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Şifre paylaşmamalıyız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Linklere tıklamalıyız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Ekranı paylaşmalıyız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saldırıları ne kadar hızlıdır?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Belirsiz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yavaş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Haftalar sürer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hızlı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YZ'nin güvenlikteki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Şüpheli linklere neden tıklanmamalıdır?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biter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güncellenir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donar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Virüs bulaşabilir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tabanlı savunma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Dışarıdan izleme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takip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Akıllı koruma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yöntem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Siber saldırganlar neyi hedef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Güvenlik yazılımları YZ ile nasıl gelişir?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yer kaplar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pahalı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akıllı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karmaşıklaşır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modelin eğitim verisindeki gürültüyü ve detayları ezberleyip yeni verilerde başarısız olması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Gradient Descent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Normalization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Overfitting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Underfitting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denetimli (supervised) öğrenme algoritmasıdır?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Apriori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Linear Regression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Principal Component Analysis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K-Means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Derin öğrenmede, bir katmandan diğerine aktarılan sinyalin şiddetini kontrol eden değerlere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Learning Rate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Weight (Ağırlık)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Doğrusal olmayan (non-linear) problemleri çözmek için yapay sinir ağlarında kullanılan fonksiyonlara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Activation Function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Optimization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Cost Function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 verisinde etiketlerin bulunmadığı ve verideki gizli yapıların keşfedilmeye çalışıldığı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Supervised Learning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Transfer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Unsupervised Learning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Reinforcement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Görüntü işleme projelerinde en yaygın kullanılan sinir ağı mimarisi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CNN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LSTM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setindeki özelliklerin (features) sayısını azaltarak modelin karmaşıklığını düşürme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Dimensionality Reduction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Feature Engineering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Augmentation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Cross Validation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ajanın bir ortamda deneme-yanılma yoluyla ödül maksimizasyonu yapmasını hedefleyen öğrenme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Reinforcement Learning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Semi-supervised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Supervised Learning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Unsupervised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sinir ağlarında hata oranını azaltmak için ağırlıkların geriye doğru güncellenmesi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Pooling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Dropout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Feed Forward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 sürecinde ağırlıkların güncellenme hızını belirleyen hiper-parametre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Batch Size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Activation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Epoch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Learning Rate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dil işleme (NLP) modellerinde metinleri sayısal vektörlere dönüştürme yöntemidir?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Gradient Descent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Regularization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Softmax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Word Embedding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setini eğitim ve test olarak ayırmanın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Modelin genelleme başarısını ölçmek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hızını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boyutunu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süresini kısaltmak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