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meşhur 'Pizza Margherita'sının üzerindeki üç renk, hangi ülkenin bayrağını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 mutfağının en bilinen, kıyma, patlıcan ve beşamel sos ile hazırlanan fırın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Souvlaki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Moussaka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Dolmades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Kore mutfağının fermente edilmiş sebzelerden (özellikle lahana) yapılan geleneksel ve sağlıklı yan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Bulgogi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Bibimbap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Macaristan kökenli, bol miktarda kırmızı toz biber (paprika) ile hazırlanan geleneksel et yemeği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Pierogi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Goulash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Risotto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İtalyanların meşhur 'Tiramisu' tatlısının ana malzemelerinden biri olan, kahveyle ıslatılan bisküviye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Cantuccini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Savoiardi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Amaretti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Biscotti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mutfağına ait olan ve 'küçük fırın' anlamına gelen, genellikle badem unu ile yapılan küçük keklere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Profiterol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Madeleine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Mille-feuille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Eclair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Çikolatanın ana maddesi olan kakao çekirdekleri hangi ağacın meyvesinden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Coffea Arabica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Vanilla Planifolia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Hevea Brasiliensis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Theobroma Cacao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Baklava yapımında kullanılan, çok ince açılmış hamur katmanlarına verilen ad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Çörek otu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Baklava yufkası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Milföy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 hamuru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'Macaron' tatlısının anavatanı kabul edilen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Belçika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mutfağına ait olan, kızartılmış hamurun tarçınlı şekere bulanmasıyla hazırlanan ve genellikle sıcak çikolataya batırılan tatlı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Alfajores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Crema Catalana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'peynirli kek' olarak bilinen ve temel malzemesi krem peynir olan popüler tatlı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Panna Cotta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Mousse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Cheesecake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Brownie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mutfağının vazgeçilmezi olan 'Sushi'nin ana malzemesi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Sirkeli pirinç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yosunu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Tofu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Noodle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mutfağında tavuk göğsü tatlısının içine gerçekten tavuk eti konulmasının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değerini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Aroma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Kıvam ve doku (lifli yapı)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pişmesini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Çikolata yapımında 'temperleme' işlemi neden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 oranını dengelemek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Çikolatanın parlak ve kıtır olmasını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Çikolatanın rengini açmak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Çikolatanın daha hızlı erimesini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İtalyanların 'pişmiş krema' anlamına gelen, jelatin ile dondurularak servis edilen hafif tatlısı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Panna Cotta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Semifreddo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Zabaglione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tür 'şerbetli' tatlı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Şekerpare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Künefe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Sütlaç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Revani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mutfağına ait olan ve kirazlı iç dolgusuyla bilinen meşhur pasta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Sacher Torte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Dobos Torte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 Forest (Schwarzwälder Kirschtorte)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Linzer Torte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 mutfağının vazgeçilmezi olan ve genellikle mısır unundan yapılan, içine et veya sebze konulan meşhur sokak lezzeti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Nachos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Burrito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Quesadilla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genellikle ahtapot parçalarıyla hazırlanan, küçük küre şeklindeki hamur kızartmasına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Takoyaki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Kanada'nın meşhur sokak yemeği olan, kızarmış patatesin üzerine peynir ve et suyu sosu eklenerek yapılan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Poutine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 and Chips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 sokaklarında en çok tüketilen, genellikle köri soslu ketçap ile servis edilen sosisli lezzetin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Schnitzel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Bratwurst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Currywurst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Tayland sokak lezzetlerinin başında gelen, pirinç eriştesi, yumurta, fıstık ve karides ile yapılan popüler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 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 Thai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 mutfağına özgü, mısır veya buğday unundan yapılan içine çeşitli malzemeler konularak servis edilen dürüm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Ratatouille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Goulash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Hindistan'ın meşhur sokak atıştırmalığı olan, içi baharatlı patates ve nohut ile doldurulmuş çıtır hamur toplarına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Pani Puri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Vietnam mutfağının Fransız etkileri taşıyan, baget ekmeği arasına et, sebze ve mayonez konularak yapılan meşhur sandviçi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Banh 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 Cuon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 Roll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Polonya'nın popüler sokak yemeği olan, mantar ve peynir ile fırınlanan açık sandviç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Kielbasa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Pierogi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Zapiekanka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Amerika'nın New York şehrinde ikonikleşen, genellikle sosisli sandviçlere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Hot Dog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Cheesesteak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sevilen sokak lezzetlerinden olan, nohutlu pilavın üzerine tavuk konularak servis edilen klasik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Midye Dolma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Tavuklu Pilav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Kokoreç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Yunanistan'da pita ekmeği içine et, cacık ve patates kızartması konularak hazırlanan dürüme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Souvlaki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Moussaka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Spanakopita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Belçika'da sokaklarda külah içinde satılan ve üzerine soslar dökülerek yenen meşhur lezzet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Patates Kızartması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Çikolata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Waffle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Sushi yapımında kullanılan, hafif tatlı ve sirkeli pirinç karışımına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mutfağında 'beşinci tat' olarak bilinen ve derinlik katan lezzet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Ramenin temelini oluşturan, kurutulmuş balık ve yosundan yapılan geleneksel Japon çorba suyuna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Gyoza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mutfağına ait olan ve ağır ateşte pişirilen, içinde genellikle horoz eti ve şarap bulunan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Quiche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Bouillabaisse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Cassoulet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Coq au vin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dilimlenmiş çiğ balık ile servis edilen, pirinç içermeyen Japon yemeği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Nigiri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 mutfağının dünyaca ünlü, baharatlı ve genellikle yoğurtla marine edilmiş etten yapılan yemeği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 Sum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 Thai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Bibimbap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Tandoori Chicken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dünyaca ünlü, safranlı pirinç ve deniz ürünleri ile hazırlanan ulusal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Tortilla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Vietnam mutfağının en meşhur, genellikle pirinç noodle'ı ve et suyu ile hazırlanan çorbası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Kimchi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 ve Avusturya mutfağıyla özdeşleşmiş, ince dövülmüş etin pane harcına bulanıp kızartılmasıyla yapılan yemek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Schnitzel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Bratwurst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Pretzel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Sauerkraut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Tayland mutfağının en popüler yemeği olan, pirinç noodle'ı, fıstık ve taze otlarla hazırlanan lezzet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 Thai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