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açılımı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Yeterlilik Testi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Temel Yetenek Taraması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Yetenek Testi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Temel Yeterlilik Testi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sınavı hangi mevsimde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TYT'de Fen Bilimleri testinde toplam kaç soru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TYT'de Sosyal Bilimler testinde coğrafya kaç sorudur?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puanı kaç yıl süreyle geçerlidir?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Süresiz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sınavı genellikle hangi gün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Çarşamba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Cumartesi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YKS'nin ilk oturumu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YDT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TYT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zorlu sınavı olarak bilinen Çin'deki sınavın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TOEFL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Gaokao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en çok katılımcısı olan merkezi sınav sistemi hangi ülkededir?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sınav sistemine giren aday sayısı milyon bazında ortalama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Milyon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1-2 Milyon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3-4 Milyon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5-6 Milyon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Dünyadaki en eski sınav sistemi hangi medeniyete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 Yunan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Antik 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sınavında toplam kaç soru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YKS tarihinin en yüksek katılımlı sınavı hangi yıla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ABD'de üniversiteye girişte kullanılan temel sınav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TYT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GMAT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Gaokao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uzun süren sınav oturumu yaklaşık kaç saattir?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saat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 saat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saat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saat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güvenliği için kullanılan en yaygın teknoloji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imza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mülakat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Biyometrik doğrulama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Posta yolu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tarihinde Türkiye'de bir yılda sınava giren en fazla kişi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Milyon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3.5 Milyon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Milyon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Milyon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'En Zeki Öğrenciler' listesinde ilk sırada yer alan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Singapur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sınav sonuçlarının açıklandığı platform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YÖK Atlas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E-devlet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ÖSYM Sonuç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 Bilgi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sınav sorularını hazırlayan kurumların ortak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Gizlilik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çok tercih edilen üniversite sınavı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mülakat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 sınav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Çoktan seçmeli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Portfolyo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YKS'de 500 tam puan alan öğrenci sayısı ortalama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500-800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100-300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1000+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sınav süresi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180 dakika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165 dakika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 dakika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135 dakika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dijital sınav sistemine ilk geçen ülkelerden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Estonya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Hindistan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TYT'ye hazırlanmak günlük hayatta neyi geliştirir?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Zaman yönetimi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çizme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yapma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stresi ile başa çıkmak için en etkili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uyumak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oyun oynamak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çalışmamak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Düzenli planlama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Türkçe soruları günlük hayatta hangi beceriyi ölçer?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Kod yazma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Ezber yapma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Okuduğunu anlama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Düzenli ders çalışma alışkanlığı ileride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Disiplin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Dikkatsizlik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Tembellik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hazırlığında beslenmenin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kilo aldırır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önemi yoktur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Sınavı iptal ettirir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Odaklanmayı artırır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Matematik günlük hayatta neyi çözmemize yardımcı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durumu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Trafik sorunları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Mantıksal sorunlar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sorunlar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günü yapılacak en doğru şey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su içmemek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tekrar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Sakin kalmak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 kalmak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Fen Bilimleri genel kültür açısından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 bilinci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görüş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bilgisi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bilgisi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başarısı ne ile doğru orantılıdır?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Tahmin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Kopya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sınavında hangi ders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İnkılap Tarihi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TYT'de Sosyal Bilimler bilgisi neyi artırır?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ezber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Toplumsal farkındalık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güç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puanı YKS toplam puanının yüzde kaçını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sınavı hangi kurum tarafından düzenlenir?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ÖSYM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TÜBİTAK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TYT'de Matematik testinde kaç soru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TYT'de Türkçe testinde kaç soru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TYT sınavına kimler başvurabilir?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Ortaöğretim mezunları ve son sınıf öğrencileri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lise mezunları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üniversite öğrencileri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