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Yeterlilik Testi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Yetenek Taraması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Yetenek Testi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Yeterlilik Testi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 hangi mevsimde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Fen Bilimleri testinde toplam kaç soru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Sosyal Bilimler testinde coğrafya kaç sorudur?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puanı kaç yıl süreyle geçerlidir?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 genellikle hangi gün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Çarşamba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Cumartesi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YKS'nin ilk oturumu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YDT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zorlu sınavı olarak bilinen Çin'deki sınavın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TOEFL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Gaokao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en çok katılımcısı olan merkezi sınav sistemi hangi ülkededir?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sınav sistemine giren aday sayısı milyon bazında ortalama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Milyon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1-2 Milyon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3-4 Milyon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5-6 Milyon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en eski sınav sistemi hangi medeniyete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Yunan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sınavında toplam kaç soru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YKS tarihinin en yüksek katılımlı sınavı hangi yıla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ABD'de üniversiteye girişte kullanılan temel sınav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GMAT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Gaokao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süren sınav oturumu yaklaşık kaç saattir?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güvenliği için kullanılan en yaygın teknoloji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imza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mülakat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Biyometrik doğrulama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Posta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tarihinde Türkiye'de bir yılda sınava giren en fazla kişi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Milyon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3.5 Milyon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Milyon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Milyon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'En Zeki Öğrenciler' listesinde ilk sırada yer alan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Singapur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sınav sonuçlarının açıklandığı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 Atlas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E-devlet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ÖSYM Sonuç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 Bilgi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sınav sorularını hazırlayan kurumların ortak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çok tercih edilen üniversite sınavı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mülakat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sınav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Çoktan seçmeli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Portfolyo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YKS'de 500 tam puan alan öğrenci sayısı ortalama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500-800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100-300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 süresi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165 dakika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135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dijital sınav sistemine ilk geçen ülkelerden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TYT'ye hazırlanmak günlük hayatta neyi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çizme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stresi ile başa çıkmak için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uyumak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oyun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çalışmamak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planlama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Türkçe soruları günlük hayatta hangi beceriyi ölçer?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 yapma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Okuduğunu anlama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ders çalışma alışkanlığı ileride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Disiplin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Dikkatsizlik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hazırlığında beslenmenin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kilo aldırır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önemi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iptal ettirir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Odaklanmayı 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Matematik günlük hayatta neyi çözmemize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sorunları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sorunlar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sorunlar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günü yapılacak en doğru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su içmemek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tekrar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 kalmak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 kalmak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Fen Bilimleri genel kültür açısından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bilinci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görüş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bilgisi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bilgisi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başarısı ne ile doğru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sınavında hangi ders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 Tarihi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Sosyal Bilimler bilgisi neyi artırır?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farkındalık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puanı YKS toplam puanının yüzde kaçını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 hangi kurum tarafından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Matematik testinde kaç soru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Türkçe testinde kaç soru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sınavına kimler başvurabilir?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Ortaöğretim mezunları ve son sınıf öğrencileri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lise mezunları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üniversite öğrencileri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