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yıllarda TYT sınav süresine eklenen süre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ve AYT sınavlarında artık hangi belge zorunlu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 kartı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Kimlik kartı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giriş belgesi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sonuç belgesi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YKS'de baraj puanı uygulaması kaldırıldı mı?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AYT'de kaldırıldı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TYT'de kaldırıldı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sonuçları genellikle hangi platformdan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sonuc.osym.gov.tr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meb.gov.tr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osym.gov.tr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yok.gov.tr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başvurularını kaçırmak durumunda 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Sınava giremez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 başvuru gününde başvurulur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izin istenir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sonraki sene beklenir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Depremzede adaylar için kontenjan uygulaması var mı?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özel üniversitelerde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 üniversitelerinde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 Şubat depremleri sonrası YKS için ne yapıldı?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Konular azaltıldı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konular dahil edildi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iptal edildi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tarihi değiştirilmedi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yerleştirme sonuçları ne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AİS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sınav sisteminde TYT sınav süresi toplam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sınavlarında hangi tür kalem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Tükenmez 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Kurşun kalem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Adayın getirmesi zorunlu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ÖSYM logolu set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sırasında tuvalet izni verilir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bitiminde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 raporu ile 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tercihlerinde 'sıralama'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Yerleşmeyi belirler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Puanı belirler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Katsayıyı belirler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ücretini belirler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Şehit ve gazi yakınları için sınav ücreti uygulaması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İndirimli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başvuru ücreti ödenir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Ücretsizdir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ücretli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sonuçları açıklandığında itiraz süresi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hafta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Yeterlilik Testi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Yetenek Taraması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Yetenek Testi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Yeterlilik Testi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sınavında toplam kaç soru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 süresi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165 dakika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135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sınavında hangi ders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 Tarihi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puanı YKS toplam puanının yüzde kaçını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 hangi kurum tarafından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ÖSYM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TYT'de Matematik testinde kaç soru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TYT'de Türkçe testinde kaç soru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sınavına kimler başvurabilir?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Ortaöğretim mezunları ve son sınıf öğrencileri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lise mezunları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üniversite öğrencileri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 hangi mevsimde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TYT'de Fen Bilimleri testinde toplam kaç soru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TYT'de Sosyal Bilimler testinde coğrafya kaç sorudur?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puanı kaç yıl süreyle geçerlidir?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 genellikle hangi gün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Çarşamba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Cumartesi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YKS'nin ilk oturumu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YDT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zorlu sınavı olarak bilinen Çin'deki sınavın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TOEFL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Gaokao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en çok katılımcısı olan merkezi sınav sistemi hangi ülkededir?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sınav sistemine giren aday sayısı milyon bazında ortalama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Milyon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1-2 Milyon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3-4 Milyon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5-6 Milyon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Dünyadaki en eski sınav sistemi hangi medeniyete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Yunan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YKS tarihinin en yüksek katılımlı sınavı hangi yıla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ABD'de üniversiteye girişte kullanılan temel sınav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GMAT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Gaokao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uzun süren sınav oturumu yaklaşık kaç saattir?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güvenliği için kullanılan en yaygın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imza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mülakat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Biyometrik doğrulama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Posta yolu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tarihinde Türkiye'de bir yılda sınava giren en fazla kişi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Milyon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3.5 Milyon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Milyon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Milyon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'En Zeki Öğrenciler' listesinde ilk sırada yer alan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Singapur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sınav sonuçlarının açıklandığı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YÖK Atlas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E-devlet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ÖSYM Sonuç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 Bilgi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