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 ve içindeki her şeyi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her şeyi 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bazısını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İçimizden geçirdiğimiz duaları kim işitir?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Arkadaşlarımız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Allah'a şükretmenin en güzel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Güneşi, ayı ve yıldızları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bizim neler yaptığımızı görür mü?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gündüz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bizi her an duyduğunu bilmek bizde nasıl bir duygu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Şaşkınlık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Sıkıntı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Nimetler için Allah'a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İtiraz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Doğadaki çiçekleri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bilmesi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öğrenir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unutur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uyur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O'ndan hiçbir şey gizlenemez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Şükretmek hangi duygunun ifadesidir?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her şeyi işittiğine göre nasıl dua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Saygıyla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bütün canlıları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insanları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Sihirbazlar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gücü her şeye yeter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Bilmiyorum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Allah'a şükretmek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 işler yapmalıyız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Başkalarıyla yarışmalıyız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bitirdiğimizde veya bir nimete kavuşunca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Elhamdülillah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Afedersin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 gördüğümüzde ona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Güneşi, çiçekleri ve bizi kim yarattı?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 her şeyi işitir ve bilir. O halde dua ederken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Sessizce içimizden söyleyebiliriz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Kimseye anlatmamalıyız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Annemize ve babamıza karşı davranışımız nasıl olmalı?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Saygılı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söyleyen ve dürüst olan bir çocuk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Yalancıdır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Güvenilirdir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kalmak için vücudumuzu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Arkadaşımıza kalemini ödünç verdiğimizde ne yapmış oluruz?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Cimrilik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Yardımlaşma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bize hediye verdiğinde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Sokaktaki bir kediyi beslemek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Merakı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Hayvan sevgisini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hata yaptığımızda arkadaşımızdan nasıl özür dileriz?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Özür dilerim diyerek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Arkadaşımızla yiyeceğimizi paylaşırsak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 üzülür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Mutluluğumuz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Karnımız acıkır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Yiyeceğimiz biter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Güzel söz söylemek insanlar arasındaki ilişkiyi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Kötüleştirir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Güzelleştirir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Zorlaştırır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İnsanlara karşı her zaman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Güler yüzlü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Somurtkan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Yemeğimizi bitirince Allah'a şükretmek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Elhamdülillah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 gördüğümüzde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uykular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Bütün dünyayı ve bizi kim yarattı?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Gizli yaptığımız bir iyiliği kim 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Aile içinde birbirimize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Sevgiyle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söyleyen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kalmak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Temizlenmeliyiz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Uyuyalım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yardım ettiğimizde nasıl hissederiz?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Bize hediye veren birine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