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sepetteki 5 elmanın yanına 3 elma daha koyarsak toplam kaç elma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onluk ve 3 birlikten oluşan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şekillerden hangisinin 3 köşesi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8'den 3 çıkarsa kaç kalır?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Kedi, masanın neresindedir? (Kedi masanın altında duruyor)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elmanın yarısı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yarım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yarım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tam 3'ü gösterdiğinde yelkovan hangi sayının üzerindedir?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para birimi en küçük değere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TL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TL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TL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TL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Kırmızı, Mavi, Kırmızı, Mavi... örüntüsünde sıradaki renk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fil mi daha ağırdır, bir karınca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Belli değil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eşit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Çarşamba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+ ? = 10 işleminde verilmeyen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sürahideki su, bir bardaktaki sudan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çok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geometrik cisimdir?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sayısı sayı doğrusunda 14'ten sonra mı gelir, önce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nesnelerden hangisinin sayısı 5'tir?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çilek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muz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elma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armut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sayısından hemen sonra gelen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+ 4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10 - 3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onluk ve 3 birlikten oluşan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geometrik şeklin köşesi ve kenarı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Çember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Masanın 'altında' duran kedi, masaya göre nerede duruyor?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Elma, armut, elma, armut... örüntüsünde sıradaki meyve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küçük kağıt para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TL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TL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TL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TL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elmanın yarısı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yarım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bütün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yarım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Akrep 3'ün, yelkovan 12'nin üzerindeyse saat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 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 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 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Saat 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daha ağırdır?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kap daha çok su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Bardak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Fincan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Kaşık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+ 5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sepetteki 5 elmanın yanına 3 elma daha koyarsak toplam kaç elmamız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hangisi 7'den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 doğrusunda 4'ten hemen sonra hangi sayı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3, 5, 2, 8 sayılarının küçükten büyüğe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2, 5, 3, 8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8, 5, 3, 2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3, 2, 5, 8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2, 3, 5, 8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rakamlardan hangisi 'dokuz' olarak okunur?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kutuda 4'ten daha az nesne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tane 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tane top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tane 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tane silgi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 doğrusunda 0 ile 2 arasında hangi sayı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sayısı, hangi sayıdan bir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10'a kadar olan sayılardan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kalemim vardı, 2 kalem daha aldım. Toplam kaç kalemim oldu?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