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merkezinde yer alan ve ısı kaynağımız olan dev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Gökyüzünde en parlak görünen ve 'Çoban Yıldızı' olarak da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Gezegenlerin Güneş etrafında izledikleri yola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toplam kaç gezegen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araçlarını gökyüzüne fırlatmak için kullanılan devasa araçlara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Helikopter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İstasyonu'nda yaşayan bilim insanlarına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Roketlerin uzaya çıkabilmesi için sahip olması gereken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Kanatlarının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Pervaneli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gitmesi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güçlü bir itiş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ilk ayak basan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Astronotların uzay yürüyüşü yaparken giydikleri özel kıyafete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kıyafeti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Dalış elbisesi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İtfaiyeci kıyafeti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yörüngesinde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Mars'ın içinde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yanında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uzayda yer çekimi olmadığı için astronotların yaşadığı bir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süzülmek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yük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olan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Roketler yakıtlarını yaktıklarında arkalarından ne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Duman ve 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 uzay istasyonunda ne yaparlar?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Deneyler ve araştırmalar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işleri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tamiri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araçlarının Dünya'ya geri dönerken atmosfere girerken ısınmasını önleyen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kalkanı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Yün kazak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Uzayda astronotların yiyecekleri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çorba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paketlenmiş vakumlu gıdalar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Halkasıyla ünlü olan, Güneş sisteminin en büyük ikinci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yaşam olduğu bilinen tek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Kızıl Gezegen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doğal uydusu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sisteminin en soğuk ve en uzak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Güneş'e en yakın üçüncü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