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sistemimizin merkezinde yer alan ve ısı kaynağımız olan dev yıldız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Gökyüzünde en parlak görünen ve 'Çoban Yıldızı' olarak da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Gezegenlerin Güneş etrafında izledikleri yola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Galaksi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Yörünge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toplam kaç gezegen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araçlarını gökyüzüne fırlatmak için kullanılan devasa araçlara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Helikopter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İstasyonu'nda yaşayan bilim insanlarına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Astronot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Roketlerin uzaya çıkabilmesi için sahip olması gereken en önemli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Kanatlarının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Pervaneli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gitmesi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güçlü bir itiş gücü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Ay'a ilk ayak basan insan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Yuri Gagarin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Neil Armstrong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Astronotların uzay yürüyüşü yaparken giydikleri özel kıyafete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Uzay kıyafeti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Dalış elbisesi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İtfaiyeci kıyafeti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Uzay İstasyonu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Dünya'nın yörüngesinde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Mars'ın içinde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Ay'ın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Güneş'in yanında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uzayda yer çekimi olmadığı için astronotların yaşadığı bir durumdur?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Havada süzülmek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yük taşımak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Güneş'e en yakın olan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Roketler yakıtlarını yaktıklarında arkalarından ne çıkar?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Duman ve ateş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Astronotlar uzay istasyonunda ne yaparlar?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Deneyler ve araştırmalar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işleri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yarışı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tamiri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 araçlarının Dünya'ya geri dönerken atmosfere girerken ısınmasını önleyen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 kalkanı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Yün kazak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Uzayda astronotların yiyecekleri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çorba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paketlenmiş vakumlu gıdalar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Taze 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sistemimizdeki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Halkasıyla ünlü olan, Güneş sisteminin en büyük ikinci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yaşam olduğu bilinen tek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en büyük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Kızıl Gezegen olarak bilinen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doğal uydusu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sisteminin en soğuk ve en uzak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 Güneş'e en yakın üçüncü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