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Bitkiyi toprağa bağlayan ve su almasını sağlayan kısım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Ağaçların gövdelerini kaplayan ve onları dış etkilerden koruyan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Bitkilerin terleme yaparak fazla suyu dışarı attığı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Çiçekli bir bitkinin bölümleri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bir omurgalıdır?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Vücudunda kemik veya kıkırdaktan oluşan bir iskeleti olmayan hayvanlara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omurgasız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Ahtapot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 omurgalılar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Örümcek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hangi hayvan grubuna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Yumuşakçalar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omurgasızdır?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Sırtında omurga kemiği bulunan hayvanlara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Solucanlar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Eklembacaklılar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Yumuşakçalar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güneş ışığını kullanarak besin ürettiği, nefes alıp verdiği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vücudunda sert bir iskelet sistemi taşıyan bir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yıldızı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Memeli hayvanlar hangi ana gruba dahildir?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Kabuklular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omurgasız hayvan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Kaplumbağa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Balıklar hangi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Eklembacaklılar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Omurgalılar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Omurgasızlar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hangisinin vücudunda kemik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İstiridye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kan pompalayan merkezi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Aldığımız nefesi vücudumuza ileten ve oksijen almamızı sağlayan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Yediğimiz besinlerin sindirildiği, yani parçalandığı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bağırsak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yöneten, düşünmemizi ve hareket etmemizi sağlayan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dış etkenlerden koruyan, en büyük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dallarını taşıyan ve suyun yapraklara iletilmesini sağlayan ana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Kanımızı süzen ve vücudumuzdaki zararlı maddelerin atılmasını sağlayan organ çiftimiz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İskelet sistemimizi oluşturan ve vücudumuza şekil veren sert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vücudumuza emiliminin tamamlandığı ve atıkların dışarı atılmaya hazırlandığı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Bağırsaklar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hareket etmesini sağlayan, kemiklerin üzerine yapışık esnek yapılar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bilgileri algılamamızı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kanı taşıyan boru şeklindeki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Tat almamızı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Bitkinin üremesini sağlayan, renkli ve güzel kokulu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genellikle toprağın altında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su ve mineralleri kökten alıp bitkinin diğer kısımlarına taşıyan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Bitkilerde fotosentez yani besin üretimi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Çiçeğin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 oluşturarak üremek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depolamak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emmek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Havuç ve turp gibi bitkilerin hangi kısmı bizim için besin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