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uzun nehri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Fırat Nehri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Tuna Nehri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Nil Nehri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Amazon Nehri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ABD'nin en önemli nehirlerinden biri olan, birçok eyaletten geçen nehir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Ganj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Mississippi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Hindistan'da kutsal kabul edilen nehir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Ganj Nehri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Amazon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Avrupa'nın en uzun nehri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Volga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Yerin altındaki katmanların hareket etmesiyle oluşan, yeryüzünün sallanmasına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Deprem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Çığ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Fırtına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Aşırı yağışlar sonucu akarsuların taşarak çevresini su altında bırakmasına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Kuraklık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Deprem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Heyelan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Yer altındaki sıcak ve erimiş kayaların yeryüzüne püskürdüğü dağlara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Plato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Yanardağ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Ova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Vadi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Deprem anında binaların içinde yapılması gereken en güvenli hareket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Asansöre binmek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Merdivenlere koşmak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Pencereden atlamak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Çök-Kapan-Tutun yapmak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Yanardağdan püsküren sıcak ve akışkan maddeye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Lav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Sel felaketinden korunmak için aşağıdakilerden hangisini yapmak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Toprağı betonla kaplamak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Dere yataklarına ev yapmak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Ormanları kesmek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Ağaçlandırma yapmak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Depremin şiddetini ölçen alete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Barometre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Kronometre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Sismograf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Termometre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Hazar Denizi, isminde 'deniz' geçmesine rağmen aslında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Okyanus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Dünyanın en büyük gölü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 bir akarsu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Küçük bir havuz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doğal afetlerden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Yanardağ patlaması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Deprem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Trafik kazası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Deprem çantasında hangisinin bulunması gerekli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Oyuncak bebek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 feneri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 yardım çantası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Sel felaketinin etkisini azaltmak için ne yapılmalıdır?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Dere yatakları doldurulmalı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Binalar daha yüksek yapılmalı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Akarsu kenarlarına barajlar yapılmalı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Yollar asfaltlanmalı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Yanardağ patlaması sırasında çevrede en çok neye dikkat edilmelidir?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Kuş seslerine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 küllere ve lavlara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suyunun soğukluğuna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Ağaçların büyümesine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Deprem sırasında hangisini yapmamalıyız?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Asansörü kullanmalıyız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Sabitlenmiş eşyaların yanına çömelmeliyiz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Pencerelerden uzak durmalıyız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Sakin kalmalıyız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Amazon Nehri hangi kıtada bulunur?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Avrupa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Avustralya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 Amerika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en büyük gölü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Van Gölü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Eğirdir Gölü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Beyşehir Gölü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Tuz Gölü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Afrika'da bulunan ve dünyanın en büyük tatlı su göllerinden biri olan göl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Baykal Gölü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Hazar Gölü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Loch Ness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Viktorya Gölü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nehirlerden hangisi Türkiye'den doğup yurt dışına dökülür?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Fırat Nehri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Kızılırmak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Sakarya Nehri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derin gölü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Aral Gölü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Van Gölü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Baykal Gölü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Superior Gölü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Mısır uygarlığının gelişmesini sağlayan ünlü nehir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Mississippi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Ganj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Amazon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24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İtalya'nın en uzun nehri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 Nehri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Tuna Nehri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 Nehri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Volga Nehri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