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uzun nehri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Fırat Nehri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 Nehri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Nil Nehri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Amazon Nehri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ABD'nin en önemli nehirlerinden biri olan, birçok eyaletten geçen nehir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Mississippi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Hindistan'da kutsal kabul edilen nehir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Ganj Nehri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Amazon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Avrupa'nın en uzun nehri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Volga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Yerin altındaki katmanların hareket etmesiyle oluşan, yeryüzünün sallanmasına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Deprem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Fırtına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Aşırı yağışlar sonucu akarsuların taşarak çevresini su altında bırakmasına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 altındaki sıcak ve erimiş kayaların yeryüzüne püskürdüğü dağlara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Yanardağ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binaların içinde yapılması gereken en güvenli hareket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Asansöre binmek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Merdivenlere 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Pencereden atlamak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Çök-Kapan-Tutun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Yanardağdan püsküren sıcak ve akışkan maddeye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 felaketinden korunmak için aşağıdakilerden hangisini yapmak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Toprağı betonla kaplamak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 yataklarına ev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Ormanları kesmek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Ağaçlandırma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Depremin şiddetini ölçen alete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Kronometre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Sismograf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Hazar Denizi, isminde 'deniz' geçmesine rağmen aslında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Dünyanın en büyük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bir akarsu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bir havuz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afetlerden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Yanardağ patlaması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Trafik kazası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çantasında hangisinin bulunması gerekli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Oyuncak bebek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feneri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yardım çantası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 felaketinin etkisini azaltmak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 yatakları doldurulmalı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Binalar daha yüksek yapılmalı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Akarsu kenarlarına barajlar yapılmalı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Yollar asfaltlanmalı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Yanardağ patlaması sırasında çevrede en çok neye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seslerine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 küllere ve lavlara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suyunun soğukluğuna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Ağaçların büyümesine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sırasında hangisini yapmamalıyız?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Asansörü kullanmalıyız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Sabitlenmiş eşyaların yanına çömelmeliyiz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Pencerelerden uzak durmalıyız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Sakin kalmalıyız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Amazon Nehri hangi kıtada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Güney Amerika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büyük gölü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Eğirdir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Beyşehir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Afrika'da bulunan ve dünyanın en büyük tatlı su göllerinden biri olan göl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Baykal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Hazar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Loch Ness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Viktorya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nehirlerden hangisi Türkiye'den doğup yurt dışına dökülür?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Fırat Nehri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Nehri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derin gölü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Baykal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Superior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Mısır uygarlığının gelişmesini sağlayan ünlü nehir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Mississippi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Amazon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en uzun nehri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 Nehri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 Nehri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 Nehri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Volga Nehri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