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Yemeğe başlarken hangi ifadeyi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Yemeği bitirdiğimizde Allah'a şükretmek için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hediye verdiğinde o kişi sana ne demelidir?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Eve girdiğimizde ailemize ne söylemeliyiz?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Selamünaleyküm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Afiyet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arkadaşımızdan ayrılırken ona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Allah'a emanet 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Güneşi, çiçekleri ve ağaçları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Robotlar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İçimizden geçenleri bile bilen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Fısıltıyla konuşsak bile bizi işiten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Annemiz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Babamız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Kardeşimiz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Yemekten önce ve sonra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Ellerimizi yıkamalıyız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kıyafetlerimizin nasıl olması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Yırtık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Parkta çöp gördüğümüzde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Çöp kutusuna atmalıyız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Üzerinden atlamalıyız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Görmezden gelmeliyiz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Camiler ve mescitler nasıl bırakılmalıdır?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Tozlu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Selamlaşmak insanlar arasındaki sevgiyi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söylememek hangi güzel ahlak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Arkadaşımızın oyuncağını ödünç aldığımızda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Paylaşmalıyız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vermeliyiz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Yemeğe başlarken hangi ifadeyi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işimiz bittiğinde veya halimizi sorduklarında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emanet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Mutlu olduğumuz bir olayda Allah'a minnetimizi nasıl belirtiriz?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Şükür ederek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ortama girdiğimizde insanlara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Selam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arkadaşımızdan ayrılırken hangi güzel sözü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Allah'a emanet 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Afiyet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Evreni, çiçekleri ve hayvanları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Gizli yaptığımız bir iyiliği kim 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Komşularımız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Arkadaşlarımız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Fısıltıyla konuşsak bile bizi kim işitir?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 neye çok önem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Çizim yapmaya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Temizliğe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Yemekten önce ve sonra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Ellerimizi yıkamalıyız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 değiştirmeliyiz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ve sokakta yerlere çöp atmak neden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Çöpü sevmediğimiz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 kutusu pahalı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 kirliliği yapar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 görmediği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Cami gibi ibadet yerlerini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 zaman doğruyu söyleyen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Kurnaz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Dürüst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Büyüklerimize karşı davranışımız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Umursamaz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İnatçı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Saygılı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Elimizdeki bir yiyeceği arkadaşımızla paylaşmak bize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Dostluk ve sevgi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işe başlarken 'Bismillahirrahmanirrahim' demek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başkasına yaptırmak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İşe Allah'ın adıyla başlamak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unutmak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hemen bitirmek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 yedikten sonra karnımız doyduğunda Allah'a şükretmek için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emanet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Güzel bir haber aldığımızda veya bir nimete kavuştuğumuzda Allah'a teşekkür etmek için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Şükürler 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Hoşça 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Besmele hangi durumlarda çekilir?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 ve güzellik içeren her işin başında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 yemeye başlarken hangisini söylemeliyiz?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 bize hediye verdiğinde ona şükür duygumuzu nasıl ifade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Teşekkür ederek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Ders çalışmaya başlarken besmele çekmenin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çalışmayı bırakırız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Dersi daha kolay anlarız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 ağırlaşır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hemen biter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'Hamdolsun' ifadesi en çok hangi duyguyla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Şükür ve minnet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Öfke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 okumaya başlamadan önce ne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Elveda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Görüşürüz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Şükür etmek, Allah'a karşı nasıl bir davranıştır?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Gereksiz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Güzel ve nazik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