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yaparken makas kullanırken nelere dikkat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Koşarak taşımalıyız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Ağzımızda tutmalıyız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Sınıfta fırlatmalıyız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Ucu kapalı tutmalıyız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çizgi çeşididir?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Zikzak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ana renktir?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Sarı ve mavi renkleri karıştırırsak hangi renk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Pembe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Kahverengi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soğuk bir renktir?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Resmimizde ev yapmak için hangi geometrik şekli kullanırız?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Elips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Hilal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Ağaç gövdesindeki pürüzlü yapıya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doğal dokuya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Kumaş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 şişe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Noktalama tekniğinde resim nasıl oluşturulur?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boyayarak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çizgilerle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Sadece noktalarla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yırtarak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Farklı kağıt parçalarını yapıştırarak resim yapmaya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Atık malzemelerden oyuncak yapmak hangi çalışmaya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Sulu boya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Üç boyutlu tasarım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Karakalem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Noktalama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Kil veya oyun hamuru ile şekil vermeye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Form verme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Patatesi boyaya batırıp kağıda basmaya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Baskı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Resimde yakındaki nesneler nasıl görünür?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Görünmez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küçük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 ve net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nesnenin ışık almayan karanlık kısmına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Gölge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Parlaklık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yaparken makas kullanırken nelere dikkat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Koşarak taşımalıyız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Arkadaşımıza fırlatmalıyız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Ucu bize bakmalı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Dikkatli tutmalıyız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çizgi çeşididir?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Zikzak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ana renktir?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Sarı ve mavi boyayı karıştırırsak hangi ara rengi elde ederiz?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Kahverengi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Pembe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soğuk bir renktir?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Resmimizde bir ev yapmak için hangi geometrik şekli kullanırız?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Nokta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doğal bir dokudur?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Oluklu mukavva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Ağaç kabuğu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Kumaş parçası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 şişe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Noktalama tekniği ile resim yaparken neyi kullanırız?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Karalamaları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blokları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çizgileri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Sadece noktaları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Farklı kağıt ve kumaş parçalarını birleştirerek yapılan çalışmaya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Atık malzemelerden üç boyutlu tasarım yaparken hangisi kullanılabilir?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Tuvalet kağıdı rulosu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Sulu boya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Pastel boya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Kil veya oyun hamuru ile çalışırken hangisini yaparız?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Yoğurma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Yapıştırma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Patates baskısı yaparken patatesi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Haşlamalıyız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Boyayıp kağıda basmalıyız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Yememiz gerekir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Resimde bize yakın olan nesneler nasıl görünür?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Bulanık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küçük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Kendi resmimizi çizdiğimiz çalışmaya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Manzara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resmi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Portre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Soyut resim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Müze gezerken nasıl davranmalıyız?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Koşarak gezmeliyiz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Sessizce izlemeliyiz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sesle konuşmalıyız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Eserlere dokunmalıyız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