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Sabah uyandığında arkadaşına ne dersin?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night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Good morning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Goodbye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Sorry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15 sayısının İngilizcesi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Sixteen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Fifteen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Eleven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Twelve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Gökyüzünün rengi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Blue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Yellow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Sınıfta yazı yazmak için kullandığımız eşya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Book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Pencil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Eraser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İnsanların koku aldığı vücut bölümü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Mouth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Nose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Mutlu olduğunda hangi kelimeyi kullanırsın?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Happy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Hungry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Tired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Annenin erkek kardeşine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Brother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Uncle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Grandpa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Father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Miyavlayan evcil hayvan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Fish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Maymunun İngilizcesi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Elephant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Monkey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Kırmızı ve yuvarlak olan meyve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Apple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Grape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Kedi kutunun içindeyse İngilizce nasıl söylenir?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Under the box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In the box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 the box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Near the box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Haftanın ilk günü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Friday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Sunday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Wednesday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Monday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Dışarısı güneşliyse ne dersin?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rainy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snowy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cloudy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It is sunny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Kışın vücudumuzu sıcak tutmak için ne giyeriz?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Coat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T-shirt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Skirt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Uzun boylu demek için hangi kelime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Tall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Small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Short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Sabah uyandığında arkadaşına ne dersin?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Good morning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Goodbye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Thank you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night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İngilizcede 15 sayısı nasıl yazılır?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Fifteen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Sixteen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Eleven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Twelve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Gökyüzünün rengi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Blue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Yellow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Sınıfta yazı yazmak için kullandığımız nesne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Eraser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Pencil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Book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İngilizcede 'göz' kelimesinin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Hand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Çok mutlu olduğunda hangi kelimeyi söylersin?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Happy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Tired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Angry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Annene İngilizcede ne dersin?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Brother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Father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Mother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Havlayan evcil hayvan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Fish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Kırmızı ve tatlı olan meyve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Orange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Lemon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Apple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Oyuncak ayı İngilizcede nasıl söylenir?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Teddy bear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Kedi masanın altındaysa İngilizcede nasıl söylenir?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 the table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 the table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Under the table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 the table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İngilizcede 'koşmak' eylemi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Walk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Swim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Jump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Haftanın ilk günü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Sunday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Tuesday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Friday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Monday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Hava güneşliyse hangi ifadeyi kullanırız?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Rainy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Cloudy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Cold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Sunny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Kışın giydiğimiz, bizi sıcak tutan kıyafet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Skirt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Dress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Coat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T-shirt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arkadaşınızla sabah karşılaştığınızda ne dersiniz?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Good morning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See you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night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Goodbye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Vedalaşırken hangisini kullanırız?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Hello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Goodbye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morning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Okuldan ayrılırken öğretmeninize ne dersiniz?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How are you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morning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Hello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See you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Haftanın ilk günü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Wednesday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Sunday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Monday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Friday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Pazar günü İngilizce nasıl söylenir?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Saturday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Sunday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Monday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Tuesday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kişi tanıştığında 'Memnun oldum' anlamında hangisini söyler?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Nice to meet you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Hello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Goodbye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night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Hafta sonu günlerinden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Wednesday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Saturday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Thursday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Tuesday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Gece yatarken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Goodbye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Hello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morning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Good night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Bugün Pazartesi ise yarın hangi gündür?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Friday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Tuesday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Wednesday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Sunday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Hafta içi günlerinden hangisi 'Wednesday'den sonra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Sunday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Friday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Thursday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Monday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