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Beşer beşer sayarken 20'den sonra hangi sayı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Üçgenin kaç köşesi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x 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kutudaki 12 bilyeyi 3 arkadaş eşit paylaşırsa herkese kaç bilye düşer?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tane 1 TL kaç kuruş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sayı diğerlerinden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haftada kaç gün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10, 20, 30, ... örüntüsünde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46 sayısının basamak değerleri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onluk ve 5 birlikten oluşan sayı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en büyüğü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46 sayısının basamak değerleri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28 + 15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50 - 18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kutuda 3 tane 4 kalem vardır. Toplam kaç kalem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x 5 işleminin sonucu ile 5 x 3 işleminin sonucu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büyüktür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büyüktür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 elmayı 2 tabağa eşit paylaştırırsak her tabakta kaç elma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bütünün içinde kaç tane yarım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Cebimdeki 10 TL ve 5 TL ile kaç TL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 TL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TL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TL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TL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metre kaç santimetredir?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cm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cm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 cm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cm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03.00'te yelkovan hangi sayının üzerindedir?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Üçgenin kaç kenarı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onluk ve 5 birlikten oluşan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sevdiği meyveler grafiğinde en çok sevilen meyveyi nasıl buluruz?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Çıkarma yaparak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20'den başlayarak ileriye doğru beşer ritmik sayarken 35'ten sonra hangi sayıyı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48 sayısının birler basamağındaki rakamın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 onluk ve 3 birlikten oluşan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10'dan başlayarak onar ritmik sayarken 4. sırada hangi sayıyı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62 sayısının onlar basamağındaki rakamın basamak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56 sayısı kaç onluk ve kaç birlikten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onluk 6 birlik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onluk 6 birlik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onluk 5 birlik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onluk 5 birlik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İkişer ritmik sayarken 12'den hemen önceki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Basamak değeri 30 olan rakam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onluktan oluşan sayı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+ 28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45 sayısını onluk ve birliklerine ayırırsak aşağıdakilerden hangisi doğru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 onluk 5 birlik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onluk 5 birlik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 onluk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birlik 5 onluk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40 - 15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+ 3 + 3 + 3 işleminin çarpma işlemi olarak yazılışı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x 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x 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x 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x 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elmanın yarısı kaç çeyrek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metre kaç santimetredir?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yelkovan 12'yi, uzun yelkovan 6'yı gösteriyorsa saat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12.00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06.30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06.00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12.30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