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Beşer beşer sayarken 20'den sonra hangi sayı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Üçgenin kaç köşesi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8 x 5 işleminin sonucu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40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kutudaki 12 bilyeyi 3 arkadaş eşit paylaşırsa herkese kaç bilye düşer?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5 tane 1 TL kaç kuruş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500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250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sayı diğerlerinden büyüktür?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68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79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81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haftada kaç gün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10, 20, 30, ... örüntüsünde boşluğa hangisi gelmelidir?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40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46 sayısının basamak değerleri toplamı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46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3 onluk ve 5 birlikten oluşan sayı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35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sayılardan en büyüğü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69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91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46 sayısının basamak değerleri toplamı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46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28 + 15 işleminin sonucu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33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43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50 - 18 işleminin sonucu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32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28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38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kutuda 3 tane 4 kalem vardır. Toplam kaç kalem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16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3 x 5 işleminin sonucu ile 5 x 3 işleminin sonucu nasıldır?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Aynıdır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 büyüktür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 büyüktür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Farklıdır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10 elmayı 2 tabağa eşit paylaştırırsak her tabakta kaç elma olur?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bütünün içinde kaç tane yarım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Cebimdeki 10 TL ve 5 TL ile kaç TL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25 TL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15 TL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 TL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 TL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 metre kaç santimetredir?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50 cm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 cm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 cm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100 cm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Saat 03.00'te yelkovan hangi sayının üzerindedir?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Üçgenin kaç kenarı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3 onluk ve 5 birlikten oluşan sayı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35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53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sınıftaki öğrencilerin sevdiği meyveler grafiğinde en çok sevilen meyveyi nasıl buluruz?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Ölçerek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Sayarak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Çarparak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Çıkarma yaparak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20'den başlayarak ileriye doğru beşer ritmik sayarken 35'ten sonra hangi sayıyı söyleriz?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40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48 sayısının birler basamağındaki rakamın basamak değeri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7 onluk ve 3 birlikten oluşan sayı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37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73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10'dan başlayarak onar ritmik sayarken 4. sırada hangi sayıyı söyleriz?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40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62 sayısının onlar basamağındaki rakamın basamak değeri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60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56 sayısı kaç onluk ve kaç birlikten oluşur?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50 onluk 6 birlik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5 onluk 6 birlik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 onluk 5 birlik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 onluk 5 birlik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İkişer ritmik sayarken 12'den hemen önceki sayı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14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11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Basamak değeri 30 olan rakam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33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8 onluktan oluşan sayı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18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80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15 + 28 işleminin sonucu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38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33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43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45 sayısını onluk ve birliklerine ayırırsak aşağıdakilerden hangisi doğru olur?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40 onluk 5 birlik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4 onluk 5 birlik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45 onluk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 birlik 5 onluk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40 - 15 işleminin sonucu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3 + 3 + 3 + 3 işleminin çarpma işlemi olarak yazılışı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 x 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3 x 4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 x 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 x 3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elmanın yarısı kaç çeyrek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 metre kaç santimetredir?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1000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100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Kısa yelkovan 12'yi, uzun yelkovan 6'yı gösteriyorsa saat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12.00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06.30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06.00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12.30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