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Uzanarak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sözlerini anlaşılır şekilde söylemeye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Fısıldama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müzik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sanatı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 müziği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yapılan yaratıcı hareketlere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müzik sanatına önem vermiş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sporla ilgilenirdi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çok önem verirdi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Müzikten hoşlanmazdı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sevmezdi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Konser izlerken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yüksek sesle konuşmalıyız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ayağa kalkmalıyız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Sessizce dinlemeliyiz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oynamalıyız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Rüzgarın uğultusu doğadaki hangi ses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 sesi mi daha incedir, yoksa ayı kükremesi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 sesi daha incedir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nota sesi uzun sürüyorsa buna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Uzun 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Hızlı bir müzikte hareketlerimiz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 ve hareketli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şiddetinin yüksek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Güçlü 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tutarken ellerimizi birbirine vurmak hangi gruba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Bedenini kullanma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 çalma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vurmalı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Neşeli bir şarkı dinlediğimizde ne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Sıkıntı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nefes nereden alınmalıdır?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Burundan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ağızdan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dilden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