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"Sakla samanı, gelir ......" atasözünde boş bırakılan yere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"Üzüm üzüme baka baka ......" atasözü arkadaş seçiminin önemini anlatır.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olgunlaşır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"Akıl akıldan ......" atasözünde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"Emek olmadan ...... olmaz." atasözü çalışmanın önemini belirtir.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"Damlaya damlaya ......" atasözü tutumlu olmayı öğütler.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"Ağaç yaşken ......" atasözü, eğitimin küçük yaşta başlaması gerektiğini vurgular.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"...... düşenin dostu olmaz." atasözü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Düşkün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Yoksul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"Güneş girmeyen eve ...... girer." cümlesini tamamla.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"Tatlı dil ...... yılanı deliğinden çıkarır." atasözü hangi kelimeyle tamamlanır?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"İşleyen demir ......" atasözünün devamı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 tutmaz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 bükülür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"Komşu komşunun ...... muhtaçtır."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ekmeğine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"Bir elin nesi var, ...... sesi var." atasözünde boşluk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 elin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parmağın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 elin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 parmağın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