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1920 tarihinde hangi önemli kurum açılmıştır?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Büyük Millet Meclisi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Cumhurbaşkanlığı Sarayı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Dil Kurumu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Anıtkabir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açıldığı yıl olan 1920'de hangi savaş devam etmekteydi?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Nisan'da çocuklar genellikle hangi kıyafetleri giyerler?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Yöresel veya renkli kostümler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Kışlık montlar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forması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Pijama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açılmasıyla birlikte halkın kendi kendini yönetmesine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Monarşi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Diktatörlük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Otokrasi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Atatürk, 19 Mayıs 1919'da hangi şehre ayak basmıştır?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Atatürk, 19 Mayıs 1919'da hangi gemi ile Samsun'a gitmiştir?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Zırhlısı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Hamidiye Kruvazörü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Savarona Yatı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Bandırma Vapuru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hangi milletin Kurtuluş Savaşı'nın başlangıcı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bu bayramı kime armağan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Gazilere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günü hangi mevsimin içindedir?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Mayıs'ta okullarda genellikle ne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yapılır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temizliği yapılır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Törenler düzenlenir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ders işlenir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Atatürk, Samsun'a çıktığında hangi unvana sahipti?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Başbakan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Dokuzuncu Ordu Müfettişi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 Başkanı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Atatürk, 23 Nisan'ı kime armağan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Gazilere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19 Mayıs'ın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bir bayramdır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günüdür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hafta sonudur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bayramıdır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Samsun'a çıkışı Türk tarihinde neyin başlangıcıdır?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TBMM'nin açılışı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günü aynı zamanda hangi spor dalıyla anılan bir bayramdır?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Okçuluk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Satranç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Atatürk, gençlere nasıl bir gelecek emanet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ve sakin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ders odaklı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Çalışkan ve özgür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eğlenceli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1919'dan sonra Atatürk'ün ilk gittiği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Türklerin ana yurdu olan Orta Asya'da en çok hangi hayvanla uğraşmışlardır?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Asya'da Türklerin yaşadığı, kolayca sökülüp taşınabilen çadırlara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Apartman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Kulübe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Türklerin Orta Asya'dan başka bölgelere gitmelerine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Türklerin Anadolu'nun kapılarını açtığı ünlü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Malazgirt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İstanbul'un Fethi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 Orta Asya'da yaşamlarını sürdürmek için sık sık yer değiştirdikleri için nasıl bir yaşam sürmüşlerdir?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Yerleşik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Göçebe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Çiftçi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Büyük Millet Meclisi (TBMM) nerede açılmıştır?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Malazgirt Savaşı'nı kazanan Büyük Selçuklu Devleti hükümdarı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Alparslan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Anadolu'ya göç eden Türklerin en çok kullandığı ulaşım aracı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Türklerin Orta Asya'dan göç etme nedenlerinden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Otlakların yetersiz kalması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yerler keşfetme isteği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Dünyayı gezmek için uçak bileti almaları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şartlarının zorlaşması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Anadolu, tarih boyunca Türkler için ne anlama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park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oyun alanı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bir konaklama yeri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vatan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Türklerin kullandığı, tarihteki ilk alfabelerinden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 Alfabesi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Alfabesi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Alfabesi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Göktürk Alfabesi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 Anadolu'ya geldiklerinde hangi iklimle karşılaşmışlardır?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fırtına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kar yağışı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mevsimin yaşandığı elverişli bir iklim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çok sıcak çöl iklimi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Anadolu'nun Türk yurdu olmasında aşağıdakilerden hangisi etkili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yemek pişirilmesi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 oynanması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Yapılan savaşlar ve yerleşme çabaları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ticaret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hangi günlerde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yılda bir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tatil günlerinde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 yılda 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açılışı ile Türk milletinin hangi özelliği vurgulanmıştır?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yapıldığı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 yapıldığı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Egemenliğin millete ait olduğu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Ticaretin geliştiği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dünyada kutlanan ilk ... bayramıdır. Boşluğa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Atatürk, TBMM'nin ilk başkanı seçildiğinde ona hangi unvan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Milletvekili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Başbakan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Meclis Başkanı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Nisan'da okullarda ve meydanlarda ne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oturulur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Gösteriler ve şenlikler yapılır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yapılır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Temizlik yapılır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Ulusal Egemenlik ve Çocuk Bayramı'nda ülkemize dünyanın birçok yerinden kimler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Turistler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ülke çocukları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adamları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