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23 Nisan 1920 tarihinde hangi önemli kurum açılmıştır?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Türkiye Büyük Millet Meclisi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Cumhurbaşkanlığı Sarayı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Türk Dil Kurumu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Anıtkabir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TBMM'nin açıldığı yıl olan 1920'de hangi savaş devam etmekteydi?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Çanakkale Savaşı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Balkan Savaşı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Kurtuluş Savaşı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Dünya Savaşı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23 Nisan'da çocuklar genellikle hangi kıyafetleri giyerler?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Yöresel veya renkli kostümler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Kışlık montlar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Okul forması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Pijama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TBMM'nin açılmasıyla birlikte halkın kendi kendini yönetmesine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Monarşi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Diktatörlük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Otokrasi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Cumhuriyet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Mustafa Kemal Atatürk, 19 Mayıs 1919'da hangi şehre ayak basmıştır?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İzmir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İstanbul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Samsun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Ankara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Atatürk, 19 Mayıs 1919'da hangi gemi ile Samsun'a gitmiştir?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Yavuz Zırhlısı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Hamidiye Kruvazörü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Savarona Yatı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Bandırma Vapuru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 Mayıs hangi milletin Kurtuluş Savaşı'nın başlangıcı kabul 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Yunan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Türk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İngiliz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Fransız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Atatürk bu bayramı kime armağan etmiştir?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Gençlere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Çocuklara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Öğretmenlere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Gazilere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 Mayıs günü hangi mevsimin içindedir?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Sonbahar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İlkbahar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 Mayıs'ta okullarda genellikle ne yapılır?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Sınav yapılır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Okul temizliği yapılır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Törenler düzenlenir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ders işlenir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Mustafa Kemal Atatürk, Samsun'a çıktığında hangi unvana sahipti?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Cumhurbaşkanı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Başbakan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Dokuzuncu Ordu Müfettişi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Belediye Başkanı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Mustafa Kemal Atatürk, 23 Nisan'ı kime armağan etmiştir?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Çocuklara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Gençlere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Öğretmenlere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Gazilere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19 Mayıs'ın bir özelliğidir?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Milli bir bayramdır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Doğum günüdür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bir hafta sonudur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İşçi bayramıdır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Atatürk'ün Samsun'a çıkışı Türk tarihinde neyin başlangıcıdır?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Cumhuriyetin ilanı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Kurtuluş Savaşı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TBMM'nin açılışı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Harf İnkılabı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 Mayıs günü aynı zamanda hangi spor dalıyla anılan bir bayramdır?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Spor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Okçuluk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Satranç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Atatürk, gençlere nasıl bir gelecek emanet etmiştir?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Sessiz ve sakin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ders odaklı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Çalışkan ve özgür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eğlenceli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 Mayıs 1919'dan sonra Atatürk'ün ilk gittiği şehir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Bursa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İstanbul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Havza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Ankara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Türklerin ana yurdu olan Orta Asya'da en çok hangi hayvanla uğraşmışlardır?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Zürafa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Kedi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Orta Asya'da Türklerin yaşadığı, kolayca sökülüp taşınabilen çadırlara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Yurt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Apartman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Kulübe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Türklerin Orta Asya'dan başka bölgelere gitmelerine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Yürüyüş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Tatil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Göç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Türklerin Anadolu'nun kapılarını açtığı ünlü savaş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Malazgirt Savaşı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Çanakkale Savaşı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Kurtuluş Savaşı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İstanbul'un Fethi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Türkler Orta Asya'da yaşamlarını sürdürmek için sık sık yer değiştirdikleri için nasıl bir yaşam sürmüşlerdir?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Yerleşik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Göçebe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Çiftçi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Denizci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 Büyük Millet Meclisi (TBMM) nerede açılmıştır?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Ankara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İzmir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İstanbul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Samsun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Malazgirt Savaşı'nı kazanan Büyük Selçuklu Devleti hükümdarı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Mustafa Kemal Atatürk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Fatih Sultan Mehmet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Osman Bey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Alparslan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Anadolu'ya göç eden Türklerin en çok kullandığı ulaşım aracı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Uçak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Türklerin Orta Asya'dan göç etme nedenlerinden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Otlakların yetersiz kalması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Yeni yerler keşfetme isteği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Dünyayı gezmek için uçak bileti almaları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İklim şartlarının zorlaşması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Anadolu, tarih boyunca Türkler için ne anlama gelmiştir?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bir park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oyun alanı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Kısa bir konaklama yeri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Yeni bir vatan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Türklerin kullandığı, tarihteki ilk alfabelerinden biri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Yunan Alfabesi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Çin Alfabesi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Latin Alfabesi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Göktürk Alfabesi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Türkler Anadolu'ya geldiklerinde hangi iklimle karşılaşmışlardır?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Sürekli fırtına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Sürekli kar yağışı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Dört mevsimin yaşandığı elverişli bir iklim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çok sıcak çöl iklimi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Anadolu'nun Türk yurdu olmasında aşağıdakilerden hangisi etkili olmuştur?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yemek pişirilmesi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oyun oynanması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Yapılan savaşlar ve yerleşme çabaları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ticaret yapılması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23 Nisan hangi günlerde kutlanır?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On yılda bir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Her yıl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tatil günlerinde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Beş yılda bir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TBMM'nin açılışı ile Türk milletinin hangi özelliği vurgulanmıştır?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Üretim yapıldığı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Yol yapıldığı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Egemenliğin millete ait olduğu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Ticaretin geliştiği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23 Nisan dünyada kutlanan ilk ... bayramıdır. Boşluğa ne gelmelidir?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Spor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Çocuk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Öğrenci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Mustafa Kemal Atatürk, TBMM'nin ilk başkanı seçildiğinde ona hangi unvan verilmiştir?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Milletvekili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Cumhurbaşkanı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Başbakan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Meclis Başkanı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23 Nisan'da okullarda ve meydanlarda ne yapılır?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Sessizce oturulur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Gösteriler ve şenlikler yapılır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Sınav yapılır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Temizlik yapılır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23 Nisan Ulusal Egemenlik ve Çocuk Bayramı'nda ülkemize dünyanın birçok yerinden kimler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Turistler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Diğer ülke çocukları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 adamları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Sporcular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