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23 Nisan 1920 tarihinde hangi önemli kurum açılmıştır?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 Büyük Millet Meclisi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Cumhurbaşkanlığı Sarayı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 Dil Kurumu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Anıtkabir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Atatürk, 23 Nisan'ı kime armağan 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Çocuklara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Gençlere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Öğretmenlere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Gazilere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 Büyük Millet Meclisi (TBMM) nerede açılmıştır?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Samsun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23 Nisan hangi günlerde kutlanır?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 yılda bir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tatil günlerinde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Beş yılda bir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TBMM'nin açılışı ile Türk milletinin hangi özelliği vurgulanmıştır?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Üretim yapıldığı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 yapıldığı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Egemenliğin millete ait olduğu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Ticaretin geliştiği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23 Nisan dünyada kutlanan ilk ... bayramıdır. Boşluğa ne gelmelidir?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Atatürk, TBMM'nin ilk başkanı seçildiğinde ona hangi unvan verilmiştir?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Milletvekili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Cumhurbaşkanı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Başbakan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Meclis Başkanı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23 Nisan'da okullarda ve meydanlarda ne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Sessizce oturulur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Gösteriler ve şenlikler yapılır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 yapılır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Temizlik yapılır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23 Nisan Ulusal Egemenlik ve Çocuk Bayramı'nda ülkemize dünyanın birçok yerinden kimler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Turistler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Diğer ülke çocukları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adamları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Sporcular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TBMM'nin açıldığı yıl olan 1920'de hangi savaş devam etmekteydi?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Çanakkale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Balkan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Kurtuluş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23 Nisan'da çocuklar genellikle hangi kıyafetleri giyerler?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Yöresel veya renkli kostümler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Kışlık montlar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 forması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Pijama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TBMM'nin açılmasıyla birlikte halkın kendi kendini yönetmesine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Monarşi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Diktatörlük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Otokrasi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Atatürk, 19 Mayıs 1919'da hangi şehre ayak basmıştır?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Samsun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Atatürk, 19 Mayıs 1919'da hangi gemi ile Samsun'a gitmiştir?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Yavuz Zırhlısı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Hamidiye Kruvazörü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Savarona Yatı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Bandırma Vapuru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 Mayıs hangi milletin Kurtuluş Savaşı'nın başlangıcı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 bu bayramı kime armağan 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Gençlere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Çocuklara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Öğretmenlere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Gazilere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 Mayıs günü hangi mevsimin içindedir?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Sonbahar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İlkbahar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 Mayıs'ta okullarda genellikle ne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 yapılır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 temizliği yapılır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Törenler düzenlenir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ders işlenir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Atatürk, Samsun'a çıktığında hangi unvana sahipti?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Cumhurbaşkanı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Başbakan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Dokuzuncu Ordu Müfettişi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Belediye Başkanı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19 Mayıs'ın bir özelliğidir?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bir bayramdır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Doğum günüdür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hafta sonudur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İşçi bayramıdır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Samsun'a çıkışı Türk tarihinde neyin başlangıcıdır?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Cumhuriyetin ilanı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Kurtuluş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TBMM'nin açılışı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Harf İnkılabı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 Mayıs günü aynı zamanda hangi spor dalıyla anılan bir bayramdır?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Okçuluk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Satranç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Atatürk, gençlere nasıl bir gelecek emanet 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 ve sakin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ders odaklı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Çalışkan ve özgür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eğlenceli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 Mayıs 1919'dan sonra Atatürk'ün ilk gittiği şehir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Havza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Türklerin ana yurdu olan Orta Asya'da en çok hangi hayvanla uğraşmışlardır?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Zürafa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Orta Asya'da Türklerin yaşadığı, kolayca sökülüp taşınabilen çadırlara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Apartman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Kulübe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Türklerin Orta Asya'dan başka bölgelere gitmelerine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Yürüyüş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Türklerin Anadolu'nun kapılarını açtığı ünlü savaş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Malazgirt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Çanakkale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Kurtuluş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İstanbul'un Fethi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Türkler Orta Asya'da yaşamlarını sürdürmek için sık sık yer değiştirdikleri için nasıl bir yaşam sürmüşlerdir?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Yerleşik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Göçebe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Çiftçi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Malazgirt Savaşı'nı kazanan Büyük Selçuklu Devleti hükümdarı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Mustafa Kemal Atatürk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Fatih Sultan Mehmet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 Bey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Alparslan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Anadolu'ya göç eden Türklerin en çok kullandığı ulaşım aracı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Türklerin Orta Asya'dan göç etme nedenlerinden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Otlakların yetersiz kalması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yerler keşfetme isteği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Dünyayı gezmek için uçak bileti almaları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İklim şartlarının zorlaşması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Anadolu, tarih boyunca Türkler için ne anlama gelmiştir?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park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oyun alanı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 bir konaklama yeri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bir vatan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Türklerin kullandığı, tarihteki ilk alfabelerinden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 Alfabesi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 Alfabesi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 Alfabesi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Göktürk Alfabesi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Türkler Anadolu'ya geldiklerinde hangi iklimle karşılaşmışlardır?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fırtına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kar yağışı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 mevsimin yaşandığı elverişli bir iklim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çok sıcak çöl iklimi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Anadolu'nun Türk yurdu olmasında aşağıdakilerden hangisi etkili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yemek pişirilmesi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oyun oynanması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Yapılan savaşlar ve yerleşme çabaları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ticaret yapılması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