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işe başlarken 'Bismillahirrahmanirrahim' dememizin temel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tek başına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para kazanmayı istemek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İşe Allah'ın adıyla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İşin çabuk bitmesini dilemek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arkadaşımızın yanına gittiğimizde ona 'Selamün aleyküm' dememiz, aşağıdakilerden hangisini güçlendirir?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sevgi ve dostluğu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 hızımızı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başarımızı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notlarımızı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duasını okurken 'Ve celle senâük' ifadesi hangi kısımda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bayram namazında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cenaze namazında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Cenaze namazında ek olarak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namazın ilk rekatında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inanç esaslarına göre, Allah'ın (c.c.) varlığına ve birliğine inanmaya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(c.c.) her şeyi işittiğini ve bildiğini bilen bir çocuk, nasıl davranır?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zaman güzel ve doğru davranışlar sergiler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yerlerde yanlış davranışlarda bulunur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anında dikkatli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insanlar varken dürüst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kılınışındaki temel aşamalardan olan 'rüku'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Alnı yere koyarak secde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 bağlayıp ayakta 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 dua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Elleri dizlere koyup eğilmek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tutulan orucun en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fazla yemek yemek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İnsanlara karşı sabırlı olmayı öğrenmek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geç uyanmak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 ibadeti hangi kutsal şehirde yerine getirilir?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İhtiyacı olan birine karşılıksız olarak mal veya para vermek, toplumsal olarak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zenginlerin mutlu olmasını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Tasarruf yapmayı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eşya sahibi olmayı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Yardımlaşmayı ve kardeşliği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 ile ilgili aşağıda verilen bilgilerden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 sadece büyükler için indirilmiştir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Kur'an, Allah'ın son ilahi kitabıdır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Kur'an'da sadece 5 sure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Kur'an'ın bölümlerine 'ayet' denir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 (s.a.v.) çocukluk yıllarında çevresinde nasıl tanınırdı?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kalmasıyla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koşmasıyla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oyun oynamasıyla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Dürüstlüğü ve güvenilirliği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dininin temizliğe verdiği önemi düşündüğümüzde,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ibadet ederken temiz olmak yeterlidir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 imanın yarısıdır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bakımımıza özen göstermeliyiz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Çevremizi temiz tutmak bir görevdir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arkadaşımıza verdiğimiz sözü tutmak, hangi güzel ahlaki değeri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kendine faydalı olmayı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Unutkan olmayı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 sözlü olmayı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Kurnaz olmayı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Başkalarının haklarına saygı göstermek için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kendi istediğimizi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Sıramızı beklemek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Başkalarının eşyalarını izinsiz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 rahatsız edecek kadar yüksek sesle konuşmak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Doğayı ve çevremizi korumak için aşağıdakilerden hangisini yapmamalıyız?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 idareli kullanmalıyız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Ağaçları ve hayvanları korumalıyız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Parktaki çiçekleri koparmalıyız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 çöp kutusuna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işe başlarken 'Bismillahirrahmanirrahim' demek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İşe Allah'ın adıyla başlamak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İşin çok zor olduğunu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hemen bitirmek istemek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tek başımıza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arkadaşımızla karşılaştığımızda 'Selamün aleyküm' dememiz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bir soru sorduğumuzu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sesle konuştuğumuzu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tanımadığımızı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Ona esenlik ve barış dilediğimizi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 namazın hangi bölümünde okunur?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Namazın başında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Rükuya eğilirken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Namazın sonunda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Secdeye giderken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inanç esaslarına göre, Allah'ın (c.c.) bir ve tek olması inancına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Tevhit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(c.c.) bizim gizli saklı her şeyimizi bildiğini ve duyduğunu bilmemiz bizi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dikkatli ve dürüst davranmamızı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başkalarına anlatmamızı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dua etmemize neden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korkmamızı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beş temel ibadetinden biri olan oruç, hangi ayda tutulur?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Ramazan 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Muharrem 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 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Recep 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 ibadeti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yaşlılar yapabilir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kışın yapılır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Kutsal topraklara gidilerek yapılır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gün yapılması gerekir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bölümlerine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 (s.a.v.) dürüstlüğü ve güvenilirliği sayesinde çevresindekiler tarafından hangi lakapla anılırdı?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Muhammedü'l-Emin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Muhammedü'l-Adil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Muhammedü'l-Aziz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Muhammedü'l-Kerim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 ailesine karşı nasıl davranırdı?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büyüklerine saygı gösterirdi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Evde hep sessiz kalırdı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Onlara karşı çok şefkatli ve sevgi dolu davranırdı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işi olduğunda konuşurdu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dininin temizliğe verdiği önemi en iyi anlatan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 sadece bayramlarda önemlidir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 sadece evde yapılır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 sadece kıyafetlerle ilgilidir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Temizlik, imanın yarısıdır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İhtiyacı olan birine karşılık beklemeden yardım etmeye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Doğayı ve çevreyi korumak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Çünkü çevremiz Allah'ın bize emanetidir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ceza almamak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Çevremiz bizim malımız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çiçekler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kılınışında ayakta durmaya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Ka'de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Kıyam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 (s.a.v.) hangi şehirde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işe başlarken 'Bismillahirrahmanirrahim' dememizin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Allah'ın adıyla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şükretmek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arkadaşımızla karşılaştığımızda söylememiz gereken en güzel söz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Afiyet 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uykular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Yemekten sonra 'Elhamdülillah' dememiz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Yemeği beğendim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yedim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Allah'a şükürler 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güzelmiş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Selamlaşmak insanlar arasındaki ilişkiyi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Küs kalmamızı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tanıştıklarımıza ederiz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konuşuruz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Dostluğu 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Hapşıran birine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şifa versin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yaşa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Hayırlı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iyilik yaptığımızda veya hediye aldığımızda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razı 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günler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Besmele çekmek hangi durumlarda önerilir?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hayırlı işin başında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ders çalışırken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Selamlaşmak hangi değerimizi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Yorgunluğumuzu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Sessizliğimizi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Nezaketimizi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Birinin evine girerken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Kolay gelsin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 bulduk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Yanlış bir davranışta bulunduğumuzda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Estağfirullah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Sübhânallah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Maşallah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