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şekli aşağıdakilerden hangisine benzer?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Silindir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 prizma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yüzeyinde hangisi daha fazla yer kaplar?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en dış katmanını saran ve canlıların yaşaması için gerekli olan katman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Hava katmanı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katmanı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Üzerinde yaşadığımız, dağların ve ovaların bulunduğu katman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katmanı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katmanı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şeklinin küreye benzediğini kanıtlayan en iyi gözlem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katmanının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dönmesi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çok büyük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Denizden uzaklaşan geminin önce gövdesinin kaybolması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Okyanuslar, denizler ve göller Dünya'nın hangi katmanını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katmanı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 katmanı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Dünya'mızın şekli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 şeklindedir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bir tepsi gibidir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Kutuplardan hafif basıktır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bir dairedir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katman Dünya'yı dıştan sararak bizi güneşin zararlı ışınlarından korur?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katmanı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Hava katmanı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 küre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yüzeyinde kara ve suların oranı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Eşittir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Karalar tamamen sularla kaplıdır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Sular daha fazladır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Karalar daha fazladır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yer kabuğunun özelliklerinden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ve taşlardan oluşur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Akışkan bir yapıdadır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Üzerinde yaşarız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Canlılara ev sahipliği yapar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şekli ile ilgili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Kutuplardan basıktır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Yuvarlaktır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Köşeleri vardır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Küreye benzer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katmanında bulunan varlıklar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Karalarda yaşarlar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tatlı sularda yaşarlar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Okyanus, deniz ve göllerde bulunurlar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katmanında yaşarlar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iç katmanlarında bulunan sıcak ve erimiş kayalara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katmanı hakkında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Suda yaşayan canlılar için gereklidir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gece vardır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dağlarda bulunur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Dünya'yı her yönden sarar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yüzeyini oluşturan karalar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Nehirler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Kıtalar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Çevremizdeki nesnelerin şeklini ve rengini hangi duyu organımızla algılarız?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Sesleri duymamızı sağlayan duyu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Yediğimiz yemeğin tadının acı mı tatlı mı olduğunu neyle anlarız?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Duyu organlarımızın sağlığını korumak için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Ellerimizi sık sık yıkamalıyız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doğrudan güneş ışığından korumalıyız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Kulaklarımızı sert cisimlerle karıştırmalıyız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Dişlerimizi ve dilimizi düzenli fırçalamalıyız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Çevremizdeki kokuları hangi organımızla alırız?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nesnenin sıcak mı soğuk mu olduğunu ne ile anlarız?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 sağlığımızı korumak için hangisini yapmamalıyız?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okurken yeterli ışık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Ekranlara çok yakından bakmamak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ovuşturmamak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Başkasına ait havluyu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Kulak sağlığımızı korumak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Yüksek sesli ortamlardan uzak durmalıyız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kulaklık takmalıyız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Kulağımızı suyla doldurmalıyız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Kulağımızı temizlemek için çöp kullanmalıyız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Deri sağlığı için hangisi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Cildimize parfüm sıkmak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kışın yıkanmak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Düzenli banyo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temizlik malzemelerimizi başkasıyla paylaşmak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Dilin üzerinde tatları algılamamızı sağlayan yapılara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Tat tomurcukları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 zarı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 gözenekleri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Burun sağlığımızı korumak için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Burnumuza yabancı cisim sokmalıyız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Burnumuzu karıştırmalıyız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Burnumuzu asla silmemeliyiz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Keskin kokulu maddeleri koklamamalıyız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Gözlerimizle ilgili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Çevreyi görmemizi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 ve yazma yapmamıza yardımcı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uzaktaki nesneleri görür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Işığa duyarlıdır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duyu organlarımızdan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sıcaklığı algılar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 organı değildir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vücudumuzun belli kısımlarını kaplar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Dokunma duyumuzdur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Duyu organlarımızın görevini kaybetmesi durumunda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görme duyumuz 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Çevreyi algılamamız zorlaşır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sağlıklı oluruz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Vücudumuzun enerji ihtiyacını karşılayan besin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Büyümemizi ve gelişmemizi sağlayan besin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Proteinler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 hastalıklara karşı koruyan besin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Vitaminler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sağlıklı beslenmeye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Asitli içecekler tüketmek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çikolata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fast-food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Öğün atlamamak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Besin israfını önlemek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Bayat ekmekleri çöpe atmalıyız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Tabaklarımıza yiyebileceğimiz kadar yemek almalıyız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Marketten ihtiyacımızdan fazla alışveriş yapmalıyız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Yemekleri çöpe dökmeliyiz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besin grubu vücudumuza enerji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Ekmek, makarna, patates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Meyve, sebze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Et, süt, yumurta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Protein bakımından zengin olan besinler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Et, balık, baklagiller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Ekmek, pirinç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Tereyağı, zeytinyağı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Elma, armut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ve dengeli beslenen bir çocuk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besin grubundan yeterli miktarda tüketir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şekerli gıdalar 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yemeyi sevmez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hazır gıdalarla beslenir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Besinlerin tazeliğini korumak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altında bekletmeliyiz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Uygun koşullarda (buzdolabı vb.) saklamalıyız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Açıkta bırakmalıyız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Yıkamadan yemeliyiz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dengeli beslenmenin bir parçası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 ve sebze tüketmek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tek çeşit besinle beslenmek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 su içmek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Kahvaltı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