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sanatlar atölyesinde kesici aletlerle çalışırken en önemli güvenlik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kullanırken dikkatli olmak ve öğretmenden yardım istemek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sadece teneffüslerde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arkadaşımızla paylaşmak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çantamızda taşımak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Boş bir plastik şişeyi kullanarak üç boyutlu bir oyuncak yapmak hangi çalışmaya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 malzemelerle tasarım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Motif çizimi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 çalışması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çemberi oluşturma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Kil veya oyun hamuru ile bir nesneye şekil verirken hangi yöntemi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 karıştırma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Form verme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Kesip yapıştırma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 çekme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Patates veya sünger kullanarak boya ile kâğıda iz bırakma tekniğine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sanatlarında sıkça kullanılan, bitki veya geometrik şekillerden oluşan süslemelere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Müzeleri gezerken aşağıdakilerden hangisini yapmamız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Eserlere dokunmak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 sessizce incelemek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fotoğrafını çekip flaş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 incelerken 'Bu resimde sanatçı ne anlatmak istemiş?' diye sormak hangi yöntemi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Yorumlama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kurallarını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 tekniğini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 yönetimi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sanatlar atölyesinde çalışırken makas veya kesici alet kullanıyorsak hangisi en güvenli davranıştır?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Dikkatlice ve öğretmenimizin gözetiminde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Masanın kenarında unutmak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arkadaşımıza götürmek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Kesici kısmını kendimize doğru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sanat eserlerinde kullanılan temel çizgi çeşitlerinden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Dalgalı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resimde üçgen, kare ve daire gibi geometrik şekilleri bir araya getirerek bir ev resmi yapmak hangi yönteme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 tekniği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 yapımı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Kompozisyon oluşturma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 tıraşlık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ana renklerini karıştırdığımızda hangi ara rengi elde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eserinde düz, dalgalı ve zikzak çizgiler kullanıldığında hangisi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yansıması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çeşitliliği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 çizgi çeşitleri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 derinliği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renklerden hangisi psikolojik olarak bize sıcaklık, enerji ve güneşin etkisini hissettirir?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Lacivert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Doğadaki bir ağaç gövdesinin pürüzlü yüzeyini resmimize yansıtmak için hangi yöntemi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 çizimi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 çalışması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 oluşturma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karıştırma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bir insanın başının vücuduna göre çok büyük çizilmemesi hangi kavramla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bilgisi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 tekniği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 ve orantı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ve gölge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çizerken yakındaki bir nesneyi uzaktaki bir nesneye göre nasıl çizeriz?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küçük ve yukarıda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silik ve renksiz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ince çizgilerle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büyük ve aşağıda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dergilerden kestiğimiz parçaları bir kağıt üzerine yapıştırarak yeni bir resim oluşturma tekniğine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Boş bir plastik şişeyi boyayıp üzerine kartonlar ekleyerek robot yapmak hangi sanatsal faaliyettir?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sanat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motif işleme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 malzemelerle tasarım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Kâğıt katlama sanatı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Kil veya oyun hamuru kullanarak bir nesneye şekil verme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 oluşturma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Çizim yapma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Form verme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Damgalama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patatesi kesip boyaya batırarak kâğıt üzerine iz bırakma tekniğine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 baskısı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sanatlarında sıkça kullanılan, bitki ve geometrik desenlerden oluşan süslemelere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Karikatür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müzeyi veya sanat galerisini ziyaret ederken yapılması gereken en doğru davranış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fotoğrafını flaşlı çekmek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önünde yüksek sesle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Eserlere dokunmadan sessizce incelemek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Eserlere çok yakından dokunmak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Kare, üçgen ve daire gibi şekilleri bir arada kullanarak bir resim oluşturmaya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kompozisyon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karıştırma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 tekniği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 sanatı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eserini incelerken 'Bu resimde sanatçı neden bu renkleri kullanmış olabilir?' diye sormak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 satmak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 kopyalamak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 yorumlamak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 temizlemek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Atölyede kesici bir aletle çalışırken uymamız gereken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Aleti arkadaşımıza fırlatmak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Aleti yere bırakıp çiğnemek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Aleti vücudumuzdan dışa doğru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gözümüzü kapatarak kesmek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müzeye girdiğimizde eserlere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 elimizle yoklamalıyız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Eserlere dokunmadan uzaktan incelemeliyiz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önünde yüksek sesle bağırmalıyız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üzerine imzamızı 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eserlerini yorumlarken aşağıdakilerden hangisini yapmak en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 hemen çöpe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eserin fiyatını sormak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aynısını kopyalamaya çalışmak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Eserdeki renk ve çizgileri inceleyip duygularımızı ifade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Atölyede kullanılan boyaların kapağını neden kapatmalıyız?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ağır olması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Kurumaması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güzel görünmesi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Renginin değişmemesi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Müzede bir tabloya bakarken dikkat etmemiz gereken en temel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Tabloyu yerinden oynatmak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Tablonun önünde dans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Başkalarını rahatsız etmeden sessizce 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Tablonun fotoğrafını çekmek için flaş patlatmak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Atölyede boya döküldüğünde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Üzerini bir bezle örtüp gizlemeliyiz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 çıkıp kaçmalıyız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boya dökerek desen yapmalıyız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Öğretmenimize haber verip temizlemeliyiz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eserlerini incelemek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Sanatçının ne anlatmak istediğini anlamak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 çalmak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zaman geçirmek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ağırlığını ölçmek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Atölyede çalışırken çalışma masamız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ve temiz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 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Karışık ve kirli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boş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ziyaretinde rehber konuşurken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Kulaklarımızı kapatmalıyız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aramızda oyun oynamalıyız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Dikkatle dinlemeliyiz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 çıkıp koşmalıyız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Mavi ve sarı renklerini karıştırırsak hangi ara rengi elde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eserini yorumlarken 'sanatçı burada ne hissetmiş olabilir?' diye sormak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Resmin rengini değiştirmemizi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Sanatçıyla empati kurmamızı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Resmin boyutunu öğrenmemizi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Resmin fiyatını anlamamızı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renklerden hangisi psikolojik olarak 'sıcak' renkler grubunda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Lacivert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Doğadaki bir ağaç kabuğunun pürüzlü yapısını resme aktarmak için hangi kavramdan yararlanırız?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resimdeki nesnelerin gerçek hayattaki boyutlarına göre orantılı çizilmesine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Damgalama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 ve orantı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Resimde bize yakın olan nesneler nasıl görünür?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küçük ve 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silik ve soluk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uzakta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büyük ve ayrıntılı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dergi veya gazete kâğıtlarını kesip yapıştırarak bir yüzey oluşturma tekniğine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