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aletlerle çalışırken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Aletleri kullanırken dikkatli olmak ve öğretmenden yardım istemek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sadece teneffüslerde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arkadaşımızla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çantamızda taşımak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eserinde düz, dalgalı ve zikzak çizgiler kullanıldığında hangisi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çeşitliliği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 çizgi çeşitleri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derinliği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üçgen ve daire gibi şekilleri bir arada kullanarak bir resim oluşturmaya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Geometrik 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ve sarı renklerini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bir ağaç kabuğunun pürüzlü yapısını resme aktarmak için hangi kavramdan yararlanırız?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resimdeki nesnelerin gerçek hayattaki boyutlarına göre orantılı çizilmesine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Damgalama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Oran ve 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bize yakın olan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ve 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 ve soluk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uzakta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büyük ve ayrıntılı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dergi veya gazete kâğıtlarını kesip yapıştırarak bir yüzey oluşturma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 bir plastik şişeyi kullanarak üç boyutlu bir oyuncak yapmak hangi çalışmaya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malzemelerle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Motif çizimi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çalışması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çemberi oluşturma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bir nesneye şekil verirken hangi yöntemi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karıştırma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Kesip yapıştırma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çekme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 veya sünger kullanarak boya ile kâğıda iz bırakma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 sıkça kullanılan, bitki veya geometrik şekillerden oluşan süslemelere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Müzeleri gezerken aşağıdakilerden hangisini yapmamız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Eserleri sessizce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flaş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'Bu resimde sanatçı ne anlatmak istemiş?' diye sormak hangi yöntemi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Yorumlama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kurallarını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çalışırken makas veya kesici alet kullanıyorsak hangisi en güvenli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Dikkatlice ve öğretmenimizin gözetiminde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kenarında unutmak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arkadaşımıza götürmek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kısmını kendimize doğru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sanat eserlerinde kullanılan temel çizgi çeşitlerinden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 üçgen, kare ve daire gibi geometrik şekilleri bir araya getirerek bir ev resmi yapmak hangi yönteme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 yapımı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Kompozisyon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ana renklerini karıştırdığımızda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bize sıcaklık, enerji ve güneşin etkisini hissettirir?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bir ağaç gövdesinin pürüzlü yüzeyini resmimize yansıtmak için hangi yöntemi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çizimi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karıştırma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bir insanın başının vücuduna göre çok büyük çizilmemesi hangi kavramla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Oran ve orantı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çizerken yakındaki bir nesneyi uzaktaki bir nesneye göre nasıl çizeriz?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ve yukarıda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 ve renksiz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çizgilerle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büyük ve aşağıda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dergilerden kestiğimiz parçaları bir kağıt üzerine yapıştırarak yeni bir resim oluşturma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 bir plastik şişeyi boyayıp üzerine kartonlar ekleyerek robot yapmak hangi sanatsal faaliyettir?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motif işleme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malzemelerle tasarım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Kâğıt katlama sanatı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kullanarak bir nesneye şekil verme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 yapma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Damgalama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patatesi kesip boyaya batırarak kâğıt üzerine iz bırakma tekniğine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 sıkça kullanılan, bitki ve geometrik desenlerden oluşan süslemelere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Karikatür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müzeyi veya sanat galerisini ziyaret ederken yapılması gereken 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flaşlı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dokunmadan sessizce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çok yakından dokunmak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'Bu resimde sanatçı neden bu renkleri kullanmış olabilir?' diye sormak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satmak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kopyalamak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 yorumlamak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kesici bir aletle çalışırken uymamız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arkadaşımıza fırlatmak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yere bırakıp çiğnemek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Aleti vücudumuzdan dışa doğru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gözümüzü kapatarak kesmek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müzeye girdiğimizde eserlere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elimizle yoklamalıyız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dokunmadan uzaktan incelemeliyiz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bağırmalıyız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üzerine imzamızı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eserlerini yorumlarken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hemen çöpe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eserin fiyatını sormak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aynısını kopyalamaya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Eserdeki renk ve çizgileri inceleyip duygularımızı ifade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kullanılan boyaların kapağını neden kapatmalıyız?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olması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Kurumaması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güzel görünmesi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Renginin değişmemesi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Müzede bir tabloya bakarken dikkat etmemiz gereken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Tabloyu yerinden oynatmak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Tablonun önünde dans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Başkalarını rahatsız etmeden sessizce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Tablonun fotoğrafını çekmek için flaş patlatmak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boya döküldüğünde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bir bezle örtüp gizlemeliyiz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çıkıp kaçmalıyız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boya dökerek desen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Öğretmenimize haber verip temizlemeliyiz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eserlerini incelemek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Sanatçının ne anlatmak istediğini anlamak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çalmak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zaman geçirmek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ağırlığını ölçmek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çalışırken çalışma masamız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temiz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 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 ve kirli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ziyaretinde rehber konuşurken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Kulaklarımızı kapatmalıyız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aramızda oyun oynamalıyız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Dikkatle dinlemeliyiz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çıkıp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eserini yorumlarken 'sanatçı burada ne hissetmiş olabilir?' diye sormak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rengini değiştirmemizi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Sanatçıyla empati kurmamızı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boyutunu öğrenmemizi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Resmin fiyatını anlamamızı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