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'Kırmızı' renginin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Çimenlerin rengi olan 'Yeşil'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'Dog' hangi hayvanın İngilizce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'5' sayısı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arkadaşınla sabah karşılaştığında hangisini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adını sormak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 later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sana 'How are you?' dediğinde nasıl cevap verirsin?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fine, thank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Tanıştığımıza memnun oldum demenin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afternoon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'Merhaba' demenin en yaygın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Akşam veda ederken hangisini söylemek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seçenek 'Kedi'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 'What is your name?' diye soran birine nasıl cevap verirsin?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seven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Ayşe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Okuldan çıkarken arkadaşına 'Görüşürüz'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 ortasında birine 'Tünaydın' demek için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afternoon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yaşını sormak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'Selam' anlamındaki kısa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İngilizce olarak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kış (winter) 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January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4. ayı İngilizce olarak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sonu (weekend) günlerinden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Çiçeklerin açtığı bahar mevsiminin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'7'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5. günü olan 'Cuma' İngilizce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 mevsimini ifade eden İngilizce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sonbahar (autumn) ayları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February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son ayı olan 'Aralık' İngilizce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January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December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November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3. günü olan 'Çarşamba' İngilizce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yılın ayları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Okulların genellikle açıldığı 'Eylül' ayı İngilizce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arkadaşınızla karşılaştığınızda hangisini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İsminizi soran birine nasıl cevap verirsiniz?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Yes, I 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Ayşe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olan 'Mavi'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Purple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Tanıştığınıza memnun olduğunuzu nasıl ifade edersiniz?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job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 later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'Elephant' hangi hayvanın İngilizce ismidir?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Maymun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'3' sayısı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Güneşin rengi olan 'Sarı'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'Bird' kelimesi hangi hayvanı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'10'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