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'Kırmızı' renginin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Yellow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Blue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Çimenlerin rengi olan 'Yeşil' kelimesinin İngilizcesi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Green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'Dog' hangi hayvanın İngilizce karşılığıdır?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Köpek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'5' sayısı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Eight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Two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arkadaşınla sabah karşılaştığında hangisini söylersin?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night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Good morning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Goodbye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See you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adını sormak için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Nice to meet you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are you?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What is your name?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See you later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Birisi sana 'How are you?' dediğinde nasıl cevap verirsin?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My name is 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ten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 am fine, thank you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Vedalaşırken kullanılan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Goodbye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morning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Tanıştığımıza memnun oldum demenin İngilizcesi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Nice to meet you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What is your name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are you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afternoon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'Merhaba' demenin en yaygın yolu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See you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Hello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night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Akşam veda ederken hangisini söylemek daha uygundur?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morning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are you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Good night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seçenek 'Kedi' anlamına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 'What is your name?' diye soran birine nasıl cevap verirsin?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seven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My name is Ayşe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fine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Nice to meet you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Okuldan çıkarken arkadaşına 'Görüşürüz' demek için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What is your name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See you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morning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 ortasında birine 'Tünaydın' demek için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Good afternoon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night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Goodbye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are you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yaşını sormak için kullanılan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What is your name?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are you?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How old are you?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Nice to meet you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'Selam' anlamındaki kısa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Goodbye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are you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morning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Haftanın ilk günü İngilizce olarak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Sunday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Monday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Tuesday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Friday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kış (winter) ayıdır?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April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August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January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Yılın 4. ayı İngilizce olarak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April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Hafta sonu (weekend) günlerinden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Wednesday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Thursday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Friday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Sunday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Çiçeklerin açtığı bahar mevsiminin İngilizcesi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Autumn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Summer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Spring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'7' sayısı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Seven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Eight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Haftanın 5. günü olan 'Cuma' İngilizce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Monday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Saturday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Friday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Tuesday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Yaz mevsimini ifade eden İngilizce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Spring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Autumn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Summer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sonbahar (autumn) ayları arasındadır?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February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July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October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Yılın son ayı olan 'Aralık' İngilizce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January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December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September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November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Haftanın 3. günü olan 'Çarşamba' İngilizce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Thursday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Wednesday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Tuesday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yılın ayları arasında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August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October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Saturday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Okulların genellikle açıldığı 'Eylül' ayı İngilizce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July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September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arkadaşınızla karşılaştığınızda hangisini söylersiniz?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Goodbye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night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Hello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See you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Vedalaşırken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are you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morning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Nice to meet you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Goodbye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İsminizi soran birine nasıl cevap verirsiniz?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a book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Yes, I 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 am Ayşe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ten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Gökyüzünün rengi olan 'Mavi' kelimesinin İngilizcesi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Blue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Purple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Black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White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Tanıştığınıza memnun olduğunuzu nasıl ifade edersiniz?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fine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job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See you later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Nice to meet you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'Elephant' hangi hayvanın İngilizce ismidir?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Maymun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Zürafa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'3' sayısı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Three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Two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Güneşin rengi olan 'Sarı' kelimesinin İngilizcesi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Yellow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Orange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Brown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'Bird' kelimesi hangi hayvanı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Tavşan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'10' sayısı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